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8" r:id="rId4"/>
    <p:sldId id="263" r:id="rId5"/>
    <p:sldId id="257" r:id="rId6"/>
    <p:sldId id="264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CCFF"/>
    <a:srgbClr val="3399FF"/>
    <a:srgbClr val="5663E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 autoAdjust="0"/>
    <p:restoredTop sz="94629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E04AB9-4F7E-48B5-9BF6-365E55CB2B4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CAC02C-4613-44AB-AB9C-D443B22D0E0D}">
      <dgm:prSet phldrT="[Текст]" custT="1"/>
      <dgm:spPr>
        <a:solidFill>
          <a:srgbClr val="66CCFF"/>
        </a:solidFill>
      </dgm:spPr>
      <dgm:t>
        <a:bodyPr/>
        <a:lstStyle/>
        <a:p>
          <a:r>
            <a:rPr lang="ru-RU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Модуль</a:t>
          </a:r>
          <a:endParaRPr lang="ru-RU" sz="25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837F0EF-9A22-4920-B08E-AFA8ECB2D7BF}" type="parTrans" cxnId="{BF7EA88D-4A8F-41B4-B6A1-B54ADC124F5F}">
      <dgm:prSet/>
      <dgm:spPr/>
      <dgm:t>
        <a:bodyPr/>
        <a:lstStyle/>
        <a:p>
          <a:endParaRPr lang="ru-RU"/>
        </a:p>
      </dgm:t>
    </dgm:pt>
    <dgm:pt modelId="{A933A8FD-BEEB-45CF-8AB6-0976F5D65D04}" type="sibTrans" cxnId="{BF7EA88D-4A8F-41B4-B6A1-B54ADC124F5F}">
      <dgm:prSet/>
      <dgm:spPr/>
      <dgm:t>
        <a:bodyPr/>
        <a:lstStyle/>
        <a:p>
          <a:endParaRPr lang="ru-RU"/>
        </a:p>
      </dgm:t>
    </dgm:pt>
    <dgm:pt modelId="{78BB8C7E-D595-4B1D-8CAE-06B2773F69F5}">
      <dgm:prSet phldrT="[Текст]" custT="1"/>
      <dgm:spPr>
        <a:solidFill>
          <a:srgbClr val="99CCFF">
            <a:alpha val="90000"/>
          </a:srgb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относительно самостоятельная часть программы, имеющая определенную логическую завершенность по отношению  </a:t>
          </a:r>
        </a:p>
        <a:p>
          <a:pPr>
            <a:spcAft>
              <a:spcPts val="0"/>
            </a:spcAft>
          </a:pP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к целям и планируемым результатам освоения программы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9F7CE989-2BE1-4AE4-8050-3531FECA5030}" type="parTrans" cxnId="{3AA51F46-8803-40BB-BFA6-198B55201630}">
      <dgm:prSet/>
      <dgm:spPr/>
      <dgm:t>
        <a:bodyPr/>
        <a:lstStyle/>
        <a:p>
          <a:endParaRPr lang="ru-RU"/>
        </a:p>
      </dgm:t>
    </dgm:pt>
    <dgm:pt modelId="{5BDAEC33-C0A7-4580-B98C-279CC637D49B}" type="sibTrans" cxnId="{3AA51F46-8803-40BB-BFA6-198B55201630}">
      <dgm:prSet/>
      <dgm:spPr/>
      <dgm:t>
        <a:bodyPr/>
        <a:lstStyle/>
        <a:p>
          <a:endParaRPr lang="ru-RU"/>
        </a:p>
      </dgm:t>
    </dgm:pt>
    <dgm:pt modelId="{EBC31E2D-C5BE-475D-8BA1-B3794DDF62E3}">
      <dgm:prSet phldrT="[Текст]" custT="1"/>
      <dgm:spPr>
        <a:solidFill>
          <a:srgbClr val="66CCFF"/>
        </a:solidFill>
      </dgm:spPr>
      <dgm:t>
        <a:bodyPr/>
        <a:lstStyle/>
        <a:p>
          <a:r>
            <a:rPr lang="ru-RU" sz="25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Зачетная единица</a:t>
          </a:r>
          <a:endParaRPr lang="ru-RU" sz="25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4D4DD3C-3EEB-4C68-87C2-53B4D31DDF84}" type="parTrans" cxnId="{CAD30D9C-2BDF-478F-8ABE-CD6E9DA041B8}">
      <dgm:prSet/>
      <dgm:spPr/>
      <dgm:t>
        <a:bodyPr/>
        <a:lstStyle/>
        <a:p>
          <a:endParaRPr lang="ru-RU"/>
        </a:p>
      </dgm:t>
    </dgm:pt>
    <dgm:pt modelId="{D5A3330E-6FC5-4678-8D30-100A3A0CEB51}" type="sibTrans" cxnId="{CAD30D9C-2BDF-478F-8ABE-CD6E9DA041B8}">
      <dgm:prSet/>
      <dgm:spPr/>
      <dgm:t>
        <a:bodyPr/>
        <a:lstStyle/>
        <a:p>
          <a:endParaRPr lang="ru-RU"/>
        </a:p>
      </dgm:t>
    </dgm:pt>
    <dgm:pt modelId="{1C2EFFC0-3F06-481A-8FAD-E63F8BA34A4E}">
      <dgm:prSet phldrT="[Текст]" custT="1"/>
      <dgm:spPr>
        <a:solidFill>
          <a:srgbClr val="99CCFF">
            <a:alpha val="90000"/>
          </a:srgbClr>
        </a:solidFill>
      </dgm:spPr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единица измерения трудоемкости учебной нагрузки слушателя, которая включает все виды его образовательной деятельности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1BBFC816-B70D-4551-A68A-E219C70301A2}" type="parTrans" cxnId="{F3C8A7B0-B286-4BEA-9AF0-E90E7042F61D}">
      <dgm:prSet/>
      <dgm:spPr/>
      <dgm:t>
        <a:bodyPr/>
        <a:lstStyle/>
        <a:p>
          <a:endParaRPr lang="ru-RU"/>
        </a:p>
      </dgm:t>
    </dgm:pt>
    <dgm:pt modelId="{D99CFFC6-0806-4D49-9053-3D6616F7CC7C}" type="sibTrans" cxnId="{F3C8A7B0-B286-4BEA-9AF0-E90E7042F61D}">
      <dgm:prSet/>
      <dgm:spPr/>
      <dgm:t>
        <a:bodyPr/>
        <a:lstStyle/>
        <a:p>
          <a:endParaRPr lang="ru-RU"/>
        </a:p>
      </dgm:t>
    </dgm:pt>
    <dgm:pt modelId="{B5DE0550-B71D-41D5-9DB1-BC5BD0C3AB6F}">
      <dgm:prSet phldrT="[Текст]" custT="1"/>
      <dgm:spPr>
        <a:solidFill>
          <a:srgbClr val="66CCFF"/>
        </a:solidFill>
      </dgm:spPr>
      <dgm:t>
        <a:bodyPr/>
        <a:lstStyle/>
        <a:p>
          <a:r>
            <a:rPr lang="ru-RU" sz="25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Кредит</a:t>
          </a:r>
          <a:endParaRPr lang="ru-RU" sz="25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092D1C-0108-4566-B2F9-3CD7A5E4117F}" type="parTrans" cxnId="{4520AF06-C6B5-49D7-93E5-4957D073CB06}">
      <dgm:prSet/>
      <dgm:spPr/>
      <dgm:t>
        <a:bodyPr/>
        <a:lstStyle/>
        <a:p>
          <a:endParaRPr lang="ru-RU"/>
        </a:p>
      </dgm:t>
    </dgm:pt>
    <dgm:pt modelId="{5A41F002-6D7D-4D1D-B806-483192307B84}" type="sibTrans" cxnId="{4520AF06-C6B5-49D7-93E5-4957D073CB06}">
      <dgm:prSet/>
      <dgm:spPr/>
      <dgm:t>
        <a:bodyPr/>
        <a:lstStyle/>
        <a:p>
          <a:endParaRPr lang="ru-RU"/>
        </a:p>
      </dgm:t>
    </dgm:pt>
    <dgm:pt modelId="{EC923DB8-5372-4F08-BAE3-D640E1A8F371}">
      <dgm:prSet phldrT="[Текст]" custT="1"/>
      <dgm:spPr>
        <a:solidFill>
          <a:srgbClr val="99CCFF">
            <a:alpha val="90000"/>
          </a:srgbClr>
        </a:solidFill>
      </dgm:spPr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зачетная единица, предоставляемая слушателю </a:t>
          </a:r>
        </a:p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на изучение модуля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80AB60E1-3FBA-4424-BBBE-7271325BC178}" type="parTrans" cxnId="{675213A4-FFC2-434B-9F2B-F83374FE65DD}">
      <dgm:prSet/>
      <dgm:spPr/>
      <dgm:t>
        <a:bodyPr/>
        <a:lstStyle/>
        <a:p>
          <a:endParaRPr lang="ru-RU"/>
        </a:p>
      </dgm:t>
    </dgm:pt>
    <dgm:pt modelId="{297DCE35-2EBB-4B2A-8BE1-265446594F28}" type="sibTrans" cxnId="{675213A4-FFC2-434B-9F2B-F83374FE65DD}">
      <dgm:prSet/>
      <dgm:spPr/>
      <dgm:t>
        <a:bodyPr/>
        <a:lstStyle/>
        <a:p>
          <a:endParaRPr lang="ru-RU"/>
        </a:p>
      </dgm:t>
    </dgm:pt>
    <dgm:pt modelId="{012598EF-B5E5-4836-83CA-27F7B17BF924}" type="pres">
      <dgm:prSet presAssocID="{43E04AB9-4F7E-48B5-9BF6-365E55CB2B4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E73AD7B-0FB1-499F-9113-48CFA9EDB116}" type="pres">
      <dgm:prSet presAssocID="{A5CAC02C-4613-44AB-AB9C-D443B22D0E0D}" presName="horFlow" presStyleCnt="0"/>
      <dgm:spPr/>
    </dgm:pt>
    <dgm:pt modelId="{30D5C340-5D84-49C7-82E1-EC1C53CA89A1}" type="pres">
      <dgm:prSet presAssocID="{A5CAC02C-4613-44AB-AB9C-D443B22D0E0D}" presName="bigChev" presStyleLbl="node1" presStyleIdx="0" presStyleCnt="3" custScaleX="77642" custLinFactNeighborX="-91927" custLinFactNeighborY="-79"/>
      <dgm:spPr/>
      <dgm:t>
        <a:bodyPr/>
        <a:lstStyle/>
        <a:p>
          <a:endParaRPr lang="ru-RU"/>
        </a:p>
      </dgm:t>
    </dgm:pt>
    <dgm:pt modelId="{058C81F9-D630-464C-B106-370312B6599E}" type="pres">
      <dgm:prSet presAssocID="{9F7CE989-2BE1-4AE4-8050-3531FECA5030}" presName="parTrans" presStyleCnt="0"/>
      <dgm:spPr/>
    </dgm:pt>
    <dgm:pt modelId="{0CB91336-32CC-4152-9E86-37859D32346D}" type="pres">
      <dgm:prSet presAssocID="{78BB8C7E-D595-4B1D-8CAE-06B2773F69F5}" presName="node" presStyleLbl="alignAccFollowNode1" presStyleIdx="0" presStyleCnt="3" custScaleX="2385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75C7FA-2528-489A-AE94-71324FF78C8C}" type="pres">
      <dgm:prSet presAssocID="{A5CAC02C-4613-44AB-AB9C-D443B22D0E0D}" presName="vSp" presStyleCnt="0"/>
      <dgm:spPr/>
    </dgm:pt>
    <dgm:pt modelId="{4441AA79-F7B2-4873-9DB9-1CB94439AEA5}" type="pres">
      <dgm:prSet presAssocID="{EBC31E2D-C5BE-475D-8BA1-B3794DDF62E3}" presName="horFlow" presStyleCnt="0"/>
      <dgm:spPr/>
    </dgm:pt>
    <dgm:pt modelId="{B2CB3DBC-4EB4-467C-9279-49C4022857C4}" type="pres">
      <dgm:prSet presAssocID="{EBC31E2D-C5BE-475D-8BA1-B3794DDF62E3}" presName="bigChev" presStyleLbl="node1" presStyleIdx="1" presStyleCnt="3" custScaleX="79170"/>
      <dgm:spPr/>
      <dgm:t>
        <a:bodyPr/>
        <a:lstStyle/>
        <a:p>
          <a:endParaRPr lang="ru-RU"/>
        </a:p>
      </dgm:t>
    </dgm:pt>
    <dgm:pt modelId="{79BE1504-8472-4792-BB98-DAD170DB5C6C}" type="pres">
      <dgm:prSet presAssocID="{1BBFC816-B70D-4551-A68A-E219C70301A2}" presName="parTrans" presStyleCnt="0"/>
      <dgm:spPr/>
    </dgm:pt>
    <dgm:pt modelId="{8479B08F-2A0A-4614-94C4-965F205FAB08}" type="pres">
      <dgm:prSet presAssocID="{1C2EFFC0-3F06-481A-8FAD-E63F8BA34A4E}" presName="node" presStyleLbl="alignAccFollowNode1" presStyleIdx="1" presStyleCnt="3" custScaleX="233042" custLinFactNeighborX="24465" custLinFactNeighborY="2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E8F7A5-D1E4-4CC6-831E-518364F6CB6D}" type="pres">
      <dgm:prSet presAssocID="{EBC31E2D-C5BE-475D-8BA1-B3794DDF62E3}" presName="vSp" presStyleCnt="0"/>
      <dgm:spPr/>
    </dgm:pt>
    <dgm:pt modelId="{4FAE8AAA-0F60-4D85-A55D-49D016A31EC0}" type="pres">
      <dgm:prSet presAssocID="{B5DE0550-B71D-41D5-9DB1-BC5BD0C3AB6F}" presName="horFlow" presStyleCnt="0"/>
      <dgm:spPr/>
    </dgm:pt>
    <dgm:pt modelId="{90D8BD9C-2662-499C-AB6A-675B5EDD85C0}" type="pres">
      <dgm:prSet presAssocID="{B5DE0550-B71D-41D5-9DB1-BC5BD0C3AB6F}" presName="bigChev" presStyleLbl="node1" presStyleIdx="2" presStyleCnt="3" custScaleX="79318" custLinFactNeighborX="-16703" custLinFactNeighborY="1168"/>
      <dgm:spPr/>
      <dgm:t>
        <a:bodyPr/>
        <a:lstStyle/>
        <a:p>
          <a:endParaRPr lang="ru-RU"/>
        </a:p>
      </dgm:t>
    </dgm:pt>
    <dgm:pt modelId="{6081B313-1D99-4AC0-A625-14FF2EEC3169}" type="pres">
      <dgm:prSet presAssocID="{80AB60E1-3FBA-4424-BBBE-7271325BC178}" presName="parTrans" presStyleCnt="0"/>
      <dgm:spPr/>
    </dgm:pt>
    <dgm:pt modelId="{DEA60856-24A5-4C31-AF65-DD952F559C0E}" type="pres">
      <dgm:prSet presAssocID="{EC923DB8-5372-4F08-BAE3-D640E1A8F371}" presName="node" presStyleLbl="alignAccFollowNode1" presStyleIdx="2" presStyleCnt="3" custScaleX="234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20C0E4-2CE3-49A1-8D6D-B5FDD744D530}" type="presOf" srcId="{EBC31E2D-C5BE-475D-8BA1-B3794DDF62E3}" destId="{B2CB3DBC-4EB4-467C-9279-49C4022857C4}" srcOrd="0" destOrd="0" presId="urn:microsoft.com/office/officeart/2005/8/layout/lProcess3"/>
    <dgm:cxn modelId="{0DF6E4DB-F3BE-4026-89FF-58FA119B91E8}" type="presOf" srcId="{78BB8C7E-D595-4B1D-8CAE-06B2773F69F5}" destId="{0CB91336-32CC-4152-9E86-37859D32346D}" srcOrd="0" destOrd="0" presId="urn:microsoft.com/office/officeart/2005/8/layout/lProcess3"/>
    <dgm:cxn modelId="{1202E209-E5F2-4B7B-9EE5-F6921CCBAC47}" type="presOf" srcId="{EC923DB8-5372-4F08-BAE3-D640E1A8F371}" destId="{DEA60856-24A5-4C31-AF65-DD952F559C0E}" srcOrd="0" destOrd="0" presId="urn:microsoft.com/office/officeart/2005/8/layout/lProcess3"/>
    <dgm:cxn modelId="{BF7EA88D-4A8F-41B4-B6A1-B54ADC124F5F}" srcId="{43E04AB9-4F7E-48B5-9BF6-365E55CB2B40}" destId="{A5CAC02C-4613-44AB-AB9C-D443B22D0E0D}" srcOrd="0" destOrd="0" parTransId="{2837F0EF-9A22-4920-B08E-AFA8ECB2D7BF}" sibTransId="{A933A8FD-BEEB-45CF-8AB6-0976F5D65D04}"/>
    <dgm:cxn modelId="{3AA51F46-8803-40BB-BFA6-198B55201630}" srcId="{A5CAC02C-4613-44AB-AB9C-D443B22D0E0D}" destId="{78BB8C7E-D595-4B1D-8CAE-06B2773F69F5}" srcOrd="0" destOrd="0" parTransId="{9F7CE989-2BE1-4AE4-8050-3531FECA5030}" sibTransId="{5BDAEC33-C0A7-4580-B98C-279CC637D49B}"/>
    <dgm:cxn modelId="{CAD30D9C-2BDF-478F-8ABE-CD6E9DA041B8}" srcId="{43E04AB9-4F7E-48B5-9BF6-365E55CB2B40}" destId="{EBC31E2D-C5BE-475D-8BA1-B3794DDF62E3}" srcOrd="1" destOrd="0" parTransId="{94D4DD3C-3EEB-4C68-87C2-53B4D31DDF84}" sibTransId="{D5A3330E-6FC5-4678-8D30-100A3A0CEB51}"/>
    <dgm:cxn modelId="{0BC1516F-8856-4991-891E-73D01DC24A11}" type="presOf" srcId="{A5CAC02C-4613-44AB-AB9C-D443B22D0E0D}" destId="{30D5C340-5D84-49C7-82E1-EC1C53CA89A1}" srcOrd="0" destOrd="0" presId="urn:microsoft.com/office/officeart/2005/8/layout/lProcess3"/>
    <dgm:cxn modelId="{F3C8A7B0-B286-4BEA-9AF0-E90E7042F61D}" srcId="{EBC31E2D-C5BE-475D-8BA1-B3794DDF62E3}" destId="{1C2EFFC0-3F06-481A-8FAD-E63F8BA34A4E}" srcOrd="0" destOrd="0" parTransId="{1BBFC816-B70D-4551-A68A-E219C70301A2}" sibTransId="{D99CFFC6-0806-4D49-9053-3D6616F7CC7C}"/>
    <dgm:cxn modelId="{EA8A6B6E-79C2-4937-BD10-4D95CC59FA6D}" type="presOf" srcId="{43E04AB9-4F7E-48B5-9BF6-365E55CB2B40}" destId="{012598EF-B5E5-4836-83CA-27F7B17BF924}" srcOrd="0" destOrd="0" presId="urn:microsoft.com/office/officeart/2005/8/layout/lProcess3"/>
    <dgm:cxn modelId="{7AFDEB6E-80D6-44D8-A9E2-63A63EDD598F}" type="presOf" srcId="{1C2EFFC0-3F06-481A-8FAD-E63F8BA34A4E}" destId="{8479B08F-2A0A-4614-94C4-965F205FAB08}" srcOrd="0" destOrd="0" presId="urn:microsoft.com/office/officeart/2005/8/layout/lProcess3"/>
    <dgm:cxn modelId="{ED077382-B4B8-4791-9898-C90CB4BD3DC3}" type="presOf" srcId="{B5DE0550-B71D-41D5-9DB1-BC5BD0C3AB6F}" destId="{90D8BD9C-2662-499C-AB6A-675B5EDD85C0}" srcOrd="0" destOrd="0" presId="urn:microsoft.com/office/officeart/2005/8/layout/lProcess3"/>
    <dgm:cxn modelId="{4520AF06-C6B5-49D7-93E5-4957D073CB06}" srcId="{43E04AB9-4F7E-48B5-9BF6-365E55CB2B40}" destId="{B5DE0550-B71D-41D5-9DB1-BC5BD0C3AB6F}" srcOrd="2" destOrd="0" parTransId="{B0092D1C-0108-4566-B2F9-3CD7A5E4117F}" sibTransId="{5A41F002-6D7D-4D1D-B806-483192307B84}"/>
    <dgm:cxn modelId="{675213A4-FFC2-434B-9F2B-F83374FE65DD}" srcId="{B5DE0550-B71D-41D5-9DB1-BC5BD0C3AB6F}" destId="{EC923DB8-5372-4F08-BAE3-D640E1A8F371}" srcOrd="0" destOrd="0" parTransId="{80AB60E1-3FBA-4424-BBBE-7271325BC178}" sibTransId="{297DCE35-2EBB-4B2A-8BE1-265446594F28}"/>
    <dgm:cxn modelId="{2327B4B7-9786-4DE7-9097-DB167E49594D}" type="presParOf" srcId="{012598EF-B5E5-4836-83CA-27F7B17BF924}" destId="{1E73AD7B-0FB1-499F-9113-48CFA9EDB116}" srcOrd="0" destOrd="0" presId="urn:microsoft.com/office/officeart/2005/8/layout/lProcess3"/>
    <dgm:cxn modelId="{6BF3B2B2-CD12-47AD-9902-E1B26134D4A2}" type="presParOf" srcId="{1E73AD7B-0FB1-499F-9113-48CFA9EDB116}" destId="{30D5C340-5D84-49C7-82E1-EC1C53CA89A1}" srcOrd="0" destOrd="0" presId="urn:microsoft.com/office/officeart/2005/8/layout/lProcess3"/>
    <dgm:cxn modelId="{6C156981-3E5E-4693-BCAC-BEA575282F53}" type="presParOf" srcId="{1E73AD7B-0FB1-499F-9113-48CFA9EDB116}" destId="{058C81F9-D630-464C-B106-370312B6599E}" srcOrd="1" destOrd="0" presId="urn:microsoft.com/office/officeart/2005/8/layout/lProcess3"/>
    <dgm:cxn modelId="{5D5938A0-35E0-48CF-AB58-3BD96216BD43}" type="presParOf" srcId="{1E73AD7B-0FB1-499F-9113-48CFA9EDB116}" destId="{0CB91336-32CC-4152-9E86-37859D32346D}" srcOrd="2" destOrd="0" presId="urn:microsoft.com/office/officeart/2005/8/layout/lProcess3"/>
    <dgm:cxn modelId="{4BC6EF60-95B6-4387-927B-279131088A90}" type="presParOf" srcId="{012598EF-B5E5-4836-83CA-27F7B17BF924}" destId="{6675C7FA-2528-489A-AE94-71324FF78C8C}" srcOrd="1" destOrd="0" presId="urn:microsoft.com/office/officeart/2005/8/layout/lProcess3"/>
    <dgm:cxn modelId="{7DC51702-8E30-4B46-9F88-FA48879EDA3D}" type="presParOf" srcId="{012598EF-B5E5-4836-83CA-27F7B17BF924}" destId="{4441AA79-F7B2-4873-9DB9-1CB94439AEA5}" srcOrd="2" destOrd="0" presId="urn:microsoft.com/office/officeart/2005/8/layout/lProcess3"/>
    <dgm:cxn modelId="{DF242984-87C4-4A65-8254-A645CD0475AD}" type="presParOf" srcId="{4441AA79-F7B2-4873-9DB9-1CB94439AEA5}" destId="{B2CB3DBC-4EB4-467C-9279-49C4022857C4}" srcOrd="0" destOrd="0" presId="urn:microsoft.com/office/officeart/2005/8/layout/lProcess3"/>
    <dgm:cxn modelId="{19EF33C5-EFE2-4E65-9B05-A406182B94F3}" type="presParOf" srcId="{4441AA79-F7B2-4873-9DB9-1CB94439AEA5}" destId="{79BE1504-8472-4792-BB98-DAD170DB5C6C}" srcOrd="1" destOrd="0" presId="urn:microsoft.com/office/officeart/2005/8/layout/lProcess3"/>
    <dgm:cxn modelId="{1D54727C-4490-4AD3-A969-D1ABE28AB785}" type="presParOf" srcId="{4441AA79-F7B2-4873-9DB9-1CB94439AEA5}" destId="{8479B08F-2A0A-4614-94C4-965F205FAB08}" srcOrd="2" destOrd="0" presId="urn:microsoft.com/office/officeart/2005/8/layout/lProcess3"/>
    <dgm:cxn modelId="{98A827C0-3BCC-436B-8252-0A99BDE3C583}" type="presParOf" srcId="{012598EF-B5E5-4836-83CA-27F7B17BF924}" destId="{18E8F7A5-D1E4-4CC6-831E-518364F6CB6D}" srcOrd="3" destOrd="0" presId="urn:microsoft.com/office/officeart/2005/8/layout/lProcess3"/>
    <dgm:cxn modelId="{D02AFFC7-5421-4630-B5FD-A3331C2100BD}" type="presParOf" srcId="{012598EF-B5E5-4836-83CA-27F7B17BF924}" destId="{4FAE8AAA-0F60-4D85-A55D-49D016A31EC0}" srcOrd="4" destOrd="0" presId="urn:microsoft.com/office/officeart/2005/8/layout/lProcess3"/>
    <dgm:cxn modelId="{D4AF0387-9A28-4F7D-AC2F-803E0FE547FF}" type="presParOf" srcId="{4FAE8AAA-0F60-4D85-A55D-49D016A31EC0}" destId="{90D8BD9C-2662-499C-AB6A-675B5EDD85C0}" srcOrd="0" destOrd="0" presId="urn:microsoft.com/office/officeart/2005/8/layout/lProcess3"/>
    <dgm:cxn modelId="{AE0D893F-9C13-4C10-BC2E-86D046DB13E9}" type="presParOf" srcId="{4FAE8AAA-0F60-4D85-A55D-49D016A31EC0}" destId="{6081B313-1D99-4AC0-A625-14FF2EEC3169}" srcOrd="1" destOrd="0" presId="urn:microsoft.com/office/officeart/2005/8/layout/lProcess3"/>
    <dgm:cxn modelId="{7A141B48-3736-42B5-A1A7-29CF8CF8EF6D}" type="presParOf" srcId="{4FAE8AAA-0F60-4D85-A55D-49D016A31EC0}" destId="{DEA60856-24A5-4C31-AF65-DD952F559C0E}" srcOrd="2" destOrd="0" presId="urn:microsoft.com/office/officeart/2005/8/layout/l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79E32B-AC8F-4D22-B601-1BFBFDFF8B5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145070-66A0-428C-966E-C6DF843FEEFD}">
      <dgm:prSet phldrT="[Текст]" custT="1"/>
      <dgm:spPr>
        <a:solidFill>
          <a:srgbClr val="3399FF"/>
        </a:solidFill>
      </dgm:spPr>
      <dgm:t>
        <a:bodyPr/>
        <a:lstStyle/>
        <a:p>
          <a:r>
            <a:rPr lang="ru-RU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Субвенция</a:t>
          </a:r>
          <a:endParaRPr lang="ru-RU" sz="25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7BF93BA-E820-4D90-B5BA-100D4066D4FF}" type="parTrans" cxnId="{797822AC-9907-4C51-A95E-3581FBE78DE8}">
      <dgm:prSet/>
      <dgm:spPr/>
      <dgm:t>
        <a:bodyPr/>
        <a:lstStyle/>
        <a:p>
          <a:endParaRPr lang="ru-RU"/>
        </a:p>
      </dgm:t>
    </dgm:pt>
    <dgm:pt modelId="{42255416-7ADF-4529-B7B9-DD8530EDD0F5}" type="sibTrans" cxnId="{797822AC-9907-4C51-A95E-3581FBE78DE8}">
      <dgm:prSet/>
      <dgm:spPr/>
      <dgm:t>
        <a:bodyPr/>
        <a:lstStyle/>
        <a:p>
          <a:endParaRPr lang="ru-RU"/>
        </a:p>
      </dgm:t>
    </dgm:pt>
    <dgm:pt modelId="{47376E80-D665-46BC-867A-180ABFDC520F}">
      <dgm:prSet phldrT="[Текст]" custT="1"/>
      <dgm:spPr>
        <a:solidFill>
          <a:srgbClr val="66CCFF">
            <a:alpha val="90000"/>
          </a:srgbClr>
        </a:solidFill>
      </dgm:spPr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Общеобразовательные организации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DE699124-96FC-4CA5-B524-D99CE28779CF}" type="parTrans" cxnId="{6C724224-F0C1-4F23-A141-0A9FF251CE6E}">
      <dgm:prSet/>
      <dgm:spPr/>
      <dgm:t>
        <a:bodyPr/>
        <a:lstStyle/>
        <a:p>
          <a:endParaRPr lang="ru-RU"/>
        </a:p>
      </dgm:t>
    </dgm:pt>
    <dgm:pt modelId="{78E16487-B083-4154-B6C2-7039D002E3D2}" type="sibTrans" cxnId="{6C724224-F0C1-4F23-A141-0A9FF251CE6E}">
      <dgm:prSet/>
      <dgm:spPr/>
      <dgm:t>
        <a:bodyPr/>
        <a:lstStyle/>
        <a:p>
          <a:endParaRPr lang="ru-RU"/>
        </a:p>
      </dgm:t>
    </dgm:pt>
    <dgm:pt modelId="{8F01ED06-5064-44D4-821C-646FE4E0589C}">
      <dgm:prSet phldrT="[Текст]" custT="1"/>
      <dgm:spPr>
        <a:solidFill>
          <a:srgbClr val="66CCFF">
            <a:alpha val="90000"/>
          </a:srgbClr>
        </a:solidFill>
      </dgm:spPr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Дошкольные образовательные организации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AD5B1D71-5620-46C9-847B-7A415D78719A}" type="parTrans" cxnId="{42749B30-9F45-4B7E-9C00-7709758FD7BA}">
      <dgm:prSet/>
      <dgm:spPr/>
      <dgm:t>
        <a:bodyPr/>
        <a:lstStyle/>
        <a:p>
          <a:endParaRPr lang="ru-RU"/>
        </a:p>
      </dgm:t>
    </dgm:pt>
    <dgm:pt modelId="{72A81320-E0F6-4140-9A90-2AF1C7CD1F5D}" type="sibTrans" cxnId="{42749B30-9F45-4B7E-9C00-7709758FD7BA}">
      <dgm:prSet/>
      <dgm:spPr/>
      <dgm:t>
        <a:bodyPr/>
        <a:lstStyle/>
        <a:p>
          <a:endParaRPr lang="ru-RU"/>
        </a:p>
      </dgm:t>
    </dgm:pt>
    <dgm:pt modelId="{A1F12C38-B5BC-4096-8D40-5C69CD079AE1}">
      <dgm:prSet phldrT="[Текст]" custT="1"/>
      <dgm:spPr>
        <a:solidFill>
          <a:srgbClr val="3399FF"/>
        </a:solidFill>
      </dgm:spPr>
      <dgm:t>
        <a:bodyPr/>
        <a:lstStyle/>
        <a:p>
          <a:r>
            <a:rPr lang="ru-RU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Государственный заказ</a:t>
          </a:r>
          <a:endParaRPr lang="ru-RU" sz="25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FEB1761-2531-42BF-8C68-42D920A10DA1}" type="parTrans" cxnId="{7A04BB33-60A5-4BC9-B04B-90C9FD7D4E40}">
      <dgm:prSet/>
      <dgm:spPr/>
      <dgm:t>
        <a:bodyPr/>
        <a:lstStyle/>
        <a:p>
          <a:endParaRPr lang="ru-RU"/>
        </a:p>
      </dgm:t>
    </dgm:pt>
    <dgm:pt modelId="{D470C20A-1509-4E09-998A-A926453816D0}" type="sibTrans" cxnId="{7A04BB33-60A5-4BC9-B04B-90C9FD7D4E40}">
      <dgm:prSet/>
      <dgm:spPr/>
      <dgm:t>
        <a:bodyPr/>
        <a:lstStyle/>
        <a:p>
          <a:endParaRPr lang="ru-RU"/>
        </a:p>
      </dgm:t>
    </dgm:pt>
    <dgm:pt modelId="{E4C5F833-46D9-408F-91F6-912276498BC5}">
      <dgm:prSet phldrT="[Текст]" custT="1"/>
      <dgm:spPr>
        <a:solidFill>
          <a:srgbClr val="66CCFF">
            <a:alpha val="90000"/>
          </a:srgbClr>
        </a:solidFill>
      </dgm:spPr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МБОУ «ИМЦ»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2493C399-7D19-4CA6-8357-08418E14CC2D}" type="parTrans" cxnId="{33E3EF85-9981-489C-B107-2F18B49A7C49}">
      <dgm:prSet/>
      <dgm:spPr/>
      <dgm:t>
        <a:bodyPr/>
        <a:lstStyle/>
        <a:p>
          <a:endParaRPr lang="ru-RU"/>
        </a:p>
      </dgm:t>
    </dgm:pt>
    <dgm:pt modelId="{A59306A9-CB85-4EEC-92BC-2EE50335DB9F}" type="sibTrans" cxnId="{33E3EF85-9981-489C-B107-2F18B49A7C49}">
      <dgm:prSet/>
      <dgm:spPr/>
      <dgm:t>
        <a:bodyPr/>
        <a:lstStyle/>
        <a:p>
          <a:endParaRPr lang="ru-RU"/>
        </a:p>
      </dgm:t>
    </dgm:pt>
    <dgm:pt modelId="{7483BA39-DAED-4F3E-9BAA-3FB5ED6FBBAE}">
      <dgm:prSet phldrT="[Текст]" custT="1"/>
      <dgm:spPr>
        <a:solidFill>
          <a:srgbClr val="66CCFF">
            <a:alpha val="90000"/>
          </a:srgbClr>
        </a:solidFill>
      </dgm:spPr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МБОУ ДО «ДДТ»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CD0FC1F-7827-4FC6-8C5C-494E02DA1FD6}" type="parTrans" cxnId="{6872E8E5-D5D9-47C0-8A9B-BA0F04139C6D}">
      <dgm:prSet/>
      <dgm:spPr/>
      <dgm:t>
        <a:bodyPr/>
        <a:lstStyle/>
        <a:p>
          <a:endParaRPr lang="ru-RU"/>
        </a:p>
      </dgm:t>
    </dgm:pt>
    <dgm:pt modelId="{911B4ADC-3DB7-4830-B2DE-B980AA1D7F1E}" type="sibTrans" cxnId="{6872E8E5-D5D9-47C0-8A9B-BA0F04139C6D}">
      <dgm:prSet/>
      <dgm:spPr/>
      <dgm:t>
        <a:bodyPr/>
        <a:lstStyle/>
        <a:p>
          <a:endParaRPr lang="ru-RU"/>
        </a:p>
      </dgm:t>
    </dgm:pt>
    <dgm:pt modelId="{B107BC79-7AB8-4FB3-8753-D9E78885B472}">
      <dgm:prSet phldrT="[Текст]" custT="1"/>
      <dgm:spPr>
        <a:solidFill>
          <a:srgbClr val="3399FF"/>
        </a:solidFill>
      </dgm:spPr>
      <dgm:t>
        <a:bodyPr/>
        <a:lstStyle/>
        <a:p>
          <a:r>
            <a:rPr lang="ru-RU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Собственные средства</a:t>
          </a:r>
          <a:endParaRPr lang="ru-RU" sz="25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2427A1-62F4-4F72-B368-E4775AF22BC9}" type="parTrans" cxnId="{75791EF2-4472-47F4-B6C2-70B0D8CD44F8}">
      <dgm:prSet/>
      <dgm:spPr/>
      <dgm:t>
        <a:bodyPr/>
        <a:lstStyle/>
        <a:p>
          <a:endParaRPr lang="ru-RU"/>
        </a:p>
      </dgm:t>
    </dgm:pt>
    <dgm:pt modelId="{4FB2439B-AF76-4D55-B412-FA88A82886B5}" type="sibTrans" cxnId="{75791EF2-4472-47F4-B6C2-70B0D8CD44F8}">
      <dgm:prSet/>
      <dgm:spPr/>
      <dgm:t>
        <a:bodyPr/>
        <a:lstStyle/>
        <a:p>
          <a:endParaRPr lang="ru-RU"/>
        </a:p>
      </dgm:t>
    </dgm:pt>
    <dgm:pt modelId="{B4DB287F-0B6B-4CE1-B2BE-FC7D0F28BE83}">
      <dgm:prSet phldrT="[Текст]" custT="1"/>
      <dgm:spPr>
        <a:solidFill>
          <a:srgbClr val="66CCFF">
            <a:alpha val="90000"/>
          </a:srgb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Руководящие и педагогические работники всех образовательных организаций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42BF3C-8335-4099-98A9-E2AE3BE5EB7F}" type="parTrans" cxnId="{37A6B5C6-E500-4C28-A191-E2EE1A985488}">
      <dgm:prSet/>
      <dgm:spPr/>
      <dgm:t>
        <a:bodyPr/>
        <a:lstStyle/>
        <a:p>
          <a:endParaRPr lang="ru-RU"/>
        </a:p>
      </dgm:t>
    </dgm:pt>
    <dgm:pt modelId="{65D70640-8EF4-4DD4-A455-1B5BCDBBD252}" type="sibTrans" cxnId="{37A6B5C6-E500-4C28-A191-E2EE1A985488}">
      <dgm:prSet/>
      <dgm:spPr/>
      <dgm:t>
        <a:bodyPr/>
        <a:lstStyle/>
        <a:p>
          <a:endParaRPr lang="ru-RU"/>
        </a:p>
      </dgm:t>
    </dgm:pt>
    <dgm:pt modelId="{15B07698-9A63-4605-9326-300FE261BA76}">
      <dgm:prSet phldrT="[Текст]" custT="1"/>
      <dgm:spPr>
        <a:solidFill>
          <a:srgbClr val="66CCFF">
            <a:alpha val="90000"/>
          </a:srgbClr>
        </a:solidFill>
      </dgm:spPr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СКОШИ № 23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3A8DD049-764B-4F40-B2ED-A5EF924D4997}" type="parTrans" cxnId="{29D4E652-96FA-48D5-A0B2-59B9827F6DDC}">
      <dgm:prSet/>
      <dgm:spPr/>
      <dgm:t>
        <a:bodyPr/>
        <a:lstStyle/>
        <a:p>
          <a:endParaRPr lang="ru-RU"/>
        </a:p>
      </dgm:t>
    </dgm:pt>
    <dgm:pt modelId="{017F52BE-0F15-43FD-B458-B6BEB05B2E8A}" type="sibTrans" cxnId="{29D4E652-96FA-48D5-A0B2-59B9827F6DDC}">
      <dgm:prSet/>
      <dgm:spPr/>
      <dgm:t>
        <a:bodyPr/>
        <a:lstStyle/>
        <a:p>
          <a:endParaRPr lang="ru-RU"/>
        </a:p>
      </dgm:t>
    </dgm:pt>
    <dgm:pt modelId="{1ACE769E-26EE-49D5-A1F8-E43FFF88D5CC}" type="pres">
      <dgm:prSet presAssocID="{1679E32B-AC8F-4D22-B601-1BFBFDFF8B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221AEB-974F-4514-80A0-22BAE3A83B4B}" type="pres">
      <dgm:prSet presAssocID="{C0145070-66A0-428C-966E-C6DF843FEEFD}" presName="linNode" presStyleCnt="0"/>
      <dgm:spPr/>
    </dgm:pt>
    <dgm:pt modelId="{FD3EDFB9-4CE4-4C3F-A990-0612B3E4EC4A}" type="pres">
      <dgm:prSet presAssocID="{C0145070-66A0-428C-966E-C6DF843FEEF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8A4BEF-007D-4A5C-BFFD-96E67BE579D4}" type="pres">
      <dgm:prSet presAssocID="{C0145070-66A0-428C-966E-C6DF843FEEF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0CAFA-DB73-4989-99F3-6C94693F791F}" type="pres">
      <dgm:prSet presAssocID="{42255416-7ADF-4529-B7B9-DD8530EDD0F5}" presName="sp" presStyleCnt="0"/>
      <dgm:spPr/>
    </dgm:pt>
    <dgm:pt modelId="{CDF6C81F-B341-402C-8523-4CC5FC7DA5AA}" type="pres">
      <dgm:prSet presAssocID="{A1F12C38-B5BC-4096-8D40-5C69CD079AE1}" presName="linNode" presStyleCnt="0"/>
      <dgm:spPr/>
    </dgm:pt>
    <dgm:pt modelId="{C154AB8E-EB59-4D4A-A85F-3346D145603B}" type="pres">
      <dgm:prSet presAssocID="{A1F12C38-B5BC-4096-8D40-5C69CD079AE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D81DC-7494-4A9F-9BBF-08D5949335B0}" type="pres">
      <dgm:prSet presAssocID="{A1F12C38-B5BC-4096-8D40-5C69CD079AE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807696-2E04-4E8A-9C4E-61AE23D95870}" type="pres">
      <dgm:prSet presAssocID="{D470C20A-1509-4E09-998A-A926453816D0}" presName="sp" presStyleCnt="0"/>
      <dgm:spPr/>
    </dgm:pt>
    <dgm:pt modelId="{4EEBC664-E623-40C8-98FC-D030F57B166F}" type="pres">
      <dgm:prSet presAssocID="{B107BC79-7AB8-4FB3-8753-D9E78885B472}" presName="linNode" presStyleCnt="0"/>
      <dgm:spPr/>
    </dgm:pt>
    <dgm:pt modelId="{0356EBC8-6D10-4FED-AB0B-9B5F8379B823}" type="pres">
      <dgm:prSet presAssocID="{B107BC79-7AB8-4FB3-8753-D9E78885B47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F4EE82-9D36-4198-875C-2F707A440088}" type="pres">
      <dgm:prSet presAssocID="{B107BC79-7AB8-4FB3-8753-D9E78885B47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791EF2-4472-47F4-B6C2-70B0D8CD44F8}" srcId="{1679E32B-AC8F-4D22-B601-1BFBFDFF8B5E}" destId="{B107BC79-7AB8-4FB3-8753-D9E78885B472}" srcOrd="2" destOrd="0" parTransId="{1A2427A1-62F4-4F72-B368-E4775AF22BC9}" sibTransId="{4FB2439B-AF76-4D55-B412-FA88A82886B5}"/>
    <dgm:cxn modelId="{33E3EF85-9981-489C-B107-2F18B49A7C49}" srcId="{A1F12C38-B5BC-4096-8D40-5C69CD079AE1}" destId="{E4C5F833-46D9-408F-91F6-912276498BC5}" srcOrd="0" destOrd="0" parTransId="{2493C399-7D19-4CA6-8357-08418E14CC2D}" sibTransId="{A59306A9-CB85-4EEC-92BC-2EE50335DB9F}"/>
    <dgm:cxn modelId="{6C724224-F0C1-4F23-A141-0A9FF251CE6E}" srcId="{C0145070-66A0-428C-966E-C6DF843FEEFD}" destId="{47376E80-D665-46BC-867A-180ABFDC520F}" srcOrd="0" destOrd="0" parTransId="{DE699124-96FC-4CA5-B524-D99CE28779CF}" sibTransId="{78E16487-B083-4154-B6C2-7039D002E3D2}"/>
    <dgm:cxn modelId="{29D4E652-96FA-48D5-A0B2-59B9827F6DDC}" srcId="{A1F12C38-B5BC-4096-8D40-5C69CD079AE1}" destId="{15B07698-9A63-4605-9326-300FE261BA76}" srcOrd="1" destOrd="0" parTransId="{3A8DD049-764B-4F40-B2ED-A5EF924D4997}" sibTransId="{017F52BE-0F15-43FD-B458-B6BEB05B2E8A}"/>
    <dgm:cxn modelId="{7A04BB33-60A5-4BC9-B04B-90C9FD7D4E40}" srcId="{1679E32B-AC8F-4D22-B601-1BFBFDFF8B5E}" destId="{A1F12C38-B5BC-4096-8D40-5C69CD079AE1}" srcOrd="1" destOrd="0" parTransId="{7FEB1761-2531-42BF-8C68-42D920A10DA1}" sibTransId="{D470C20A-1509-4E09-998A-A926453816D0}"/>
    <dgm:cxn modelId="{09FCA924-DFAF-4CF2-9D99-E3461FB815E6}" type="presOf" srcId="{B4DB287F-0B6B-4CE1-B2BE-FC7D0F28BE83}" destId="{E0F4EE82-9D36-4198-875C-2F707A440088}" srcOrd="0" destOrd="0" presId="urn:microsoft.com/office/officeart/2005/8/layout/vList5"/>
    <dgm:cxn modelId="{24F7C8A4-03C7-4BBD-AD83-1733991B3042}" type="presOf" srcId="{A1F12C38-B5BC-4096-8D40-5C69CD079AE1}" destId="{C154AB8E-EB59-4D4A-A85F-3346D145603B}" srcOrd="0" destOrd="0" presId="urn:microsoft.com/office/officeart/2005/8/layout/vList5"/>
    <dgm:cxn modelId="{37A6B5C6-E500-4C28-A191-E2EE1A985488}" srcId="{B107BC79-7AB8-4FB3-8753-D9E78885B472}" destId="{B4DB287F-0B6B-4CE1-B2BE-FC7D0F28BE83}" srcOrd="0" destOrd="0" parTransId="{FF42BF3C-8335-4099-98A9-E2AE3BE5EB7F}" sibTransId="{65D70640-8EF4-4DD4-A455-1B5BCDBBD252}"/>
    <dgm:cxn modelId="{3257FCD3-2578-4397-8591-A59DCC71BF53}" type="presOf" srcId="{E4C5F833-46D9-408F-91F6-912276498BC5}" destId="{82FD81DC-7494-4A9F-9BBF-08D5949335B0}" srcOrd="0" destOrd="0" presId="urn:microsoft.com/office/officeart/2005/8/layout/vList5"/>
    <dgm:cxn modelId="{B6A087D4-662A-466C-ACE2-457B36575371}" type="presOf" srcId="{C0145070-66A0-428C-966E-C6DF843FEEFD}" destId="{FD3EDFB9-4CE4-4C3F-A990-0612B3E4EC4A}" srcOrd="0" destOrd="0" presId="urn:microsoft.com/office/officeart/2005/8/layout/vList5"/>
    <dgm:cxn modelId="{797822AC-9907-4C51-A95E-3581FBE78DE8}" srcId="{1679E32B-AC8F-4D22-B601-1BFBFDFF8B5E}" destId="{C0145070-66A0-428C-966E-C6DF843FEEFD}" srcOrd="0" destOrd="0" parTransId="{E7BF93BA-E820-4D90-B5BA-100D4066D4FF}" sibTransId="{42255416-7ADF-4529-B7B9-DD8530EDD0F5}"/>
    <dgm:cxn modelId="{5F2E3A7C-9336-4A96-AB10-03110C4604FE}" type="presOf" srcId="{8F01ED06-5064-44D4-821C-646FE4E0589C}" destId="{958A4BEF-007D-4A5C-BFFD-96E67BE579D4}" srcOrd="0" destOrd="1" presId="urn:microsoft.com/office/officeart/2005/8/layout/vList5"/>
    <dgm:cxn modelId="{DA329182-4D0A-4680-BF01-23AD96C40723}" type="presOf" srcId="{1679E32B-AC8F-4D22-B601-1BFBFDFF8B5E}" destId="{1ACE769E-26EE-49D5-A1F8-E43FFF88D5CC}" srcOrd="0" destOrd="0" presId="urn:microsoft.com/office/officeart/2005/8/layout/vList5"/>
    <dgm:cxn modelId="{7EB20889-B27D-4596-BF6B-C197FB344B04}" type="presOf" srcId="{47376E80-D665-46BC-867A-180ABFDC520F}" destId="{958A4BEF-007D-4A5C-BFFD-96E67BE579D4}" srcOrd="0" destOrd="0" presId="urn:microsoft.com/office/officeart/2005/8/layout/vList5"/>
    <dgm:cxn modelId="{42749B30-9F45-4B7E-9C00-7709758FD7BA}" srcId="{C0145070-66A0-428C-966E-C6DF843FEEFD}" destId="{8F01ED06-5064-44D4-821C-646FE4E0589C}" srcOrd="1" destOrd="0" parTransId="{AD5B1D71-5620-46C9-847B-7A415D78719A}" sibTransId="{72A81320-E0F6-4140-9A90-2AF1C7CD1F5D}"/>
    <dgm:cxn modelId="{DEC2D900-2787-46A0-AF42-9176AC2DBD66}" type="presOf" srcId="{B107BC79-7AB8-4FB3-8753-D9E78885B472}" destId="{0356EBC8-6D10-4FED-AB0B-9B5F8379B823}" srcOrd="0" destOrd="0" presId="urn:microsoft.com/office/officeart/2005/8/layout/vList5"/>
    <dgm:cxn modelId="{6872E8E5-D5D9-47C0-8A9B-BA0F04139C6D}" srcId="{A1F12C38-B5BC-4096-8D40-5C69CD079AE1}" destId="{7483BA39-DAED-4F3E-9BAA-3FB5ED6FBBAE}" srcOrd="2" destOrd="0" parTransId="{CCD0FC1F-7827-4FC6-8C5C-494E02DA1FD6}" sibTransId="{911B4ADC-3DB7-4830-B2DE-B980AA1D7F1E}"/>
    <dgm:cxn modelId="{1B2E6329-928A-4456-9E8F-6ACAEFBAA416}" type="presOf" srcId="{15B07698-9A63-4605-9326-300FE261BA76}" destId="{82FD81DC-7494-4A9F-9BBF-08D5949335B0}" srcOrd="0" destOrd="1" presId="urn:microsoft.com/office/officeart/2005/8/layout/vList5"/>
    <dgm:cxn modelId="{8913E7EF-98B4-40E9-AAA5-637FAE052D6E}" type="presOf" srcId="{7483BA39-DAED-4F3E-9BAA-3FB5ED6FBBAE}" destId="{82FD81DC-7494-4A9F-9BBF-08D5949335B0}" srcOrd="0" destOrd="2" presId="urn:microsoft.com/office/officeart/2005/8/layout/vList5"/>
    <dgm:cxn modelId="{F96B3889-67DB-4DE4-8069-90B6D9ABB1A8}" type="presParOf" srcId="{1ACE769E-26EE-49D5-A1F8-E43FFF88D5CC}" destId="{9F221AEB-974F-4514-80A0-22BAE3A83B4B}" srcOrd="0" destOrd="0" presId="urn:microsoft.com/office/officeart/2005/8/layout/vList5"/>
    <dgm:cxn modelId="{AC2E3DD0-377A-49B2-A604-D0A85D394814}" type="presParOf" srcId="{9F221AEB-974F-4514-80A0-22BAE3A83B4B}" destId="{FD3EDFB9-4CE4-4C3F-A990-0612B3E4EC4A}" srcOrd="0" destOrd="0" presId="urn:microsoft.com/office/officeart/2005/8/layout/vList5"/>
    <dgm:cxn modelId="{220B6615-0FCC-4F90-A189-639B3BEC6A97}" type="presParOf" srcId="{9F221AEB-974F-4514-80A0-22BAE3A83B4B}" destId="{958A4BEF-007D-4A5C-BFFD-96E67BE579D4}" srcOrd="1" destOrd="0" presId="urn:microsoft.com/office/officeart/2005/8/layout/vList5"/>
    <dgm:cxn modelId="{1EB81A71-4535-4E5C-BC20-A2DC172943A2}" type="presParOf" srcId="{1ACE769E-26EE-49D5-A1F8-E43FFF88D5CC}" destId="{CD90CAFA-DB73-4989-99F3-6C94693F791F}" srcOrd="1" destOrd="0" presId="urn:microsoft.com/office/officeart/2005/8/layout/vList5"/>
    <dgm:cxn modelId="{84D5BAD3-F6CD-407A-84A7-D4F8430E98EC}" type="presParOf" srcId="{1ACE769E-26EE-49D5-A1F8-E43FFF88D5CC}" destId="{CDF6C81F-B341-402C-8523-4CC5FC7DA5AA}" srcOrd="2" destOrd="0" presId="urn:microsoft.com/office/officeart/2005/8/layout/vList5"/>
    <dgm:cxn modelId="{EE1D9845-AE56-4293-AC75-0240954D353F}" type="presParOf" srcId="{CDF6C81F-B341-402C-8523-4CC5FC7DA5AA}" destId="{C154AB8E-EB59-4D4A-A85F-3346D145603B}" srcOrd="0" destOrd="0" presId="urn:microsoft.com/office/officeart/2005/8/layout/vList5"/>
    <dgm:cxn modelId="{EE3C178E-829D-4CDA-96D4-4C66B9114DE3}" type="presParOf" srcId="{CDF6C81F-B341-402C-8523-4CC5FC7DA5AA}" destId="{82FD81DC-7494-4A9F-9BBF-08D5949335B0}" srcOrd="1" destOrd="0" presId="urn:microsoft.com/office/officeart/2005/8/layout/vList5"/>
    <dgm:cxn modelId="{B9ADDCB3-2392-42B5-A57E-85738C68A883}" type="presParOf" srcId="{1ACE769E-26EE-49D5-A1F8-E43FFF88D5CC}" destId="{E5807696-2E04-4E8A-9C4E-61AE23D95870}" srcOrd="3" destOrd="0" presId="urn:microsoft.com/office/officeart/2005/8/layout/vList5"/>
    <dgm:cxn modelId="{6B085C2F-A3E8-443E-8655-162C492463C6}" type="presParOf" srcId="{1ACE769E-26EE-49D5-A1F8-E43FFF88D5CC}" destId="{4EEBC664-E623-40C8-98FC-D030F57B166F}" srcOrd="4" destOrd="0" presId="urn:microsoft.com/office/officeart/2005/8/layout/vList5"/>
    <dgm:cxn modelId="{12503B80-F812-45AD-8B40-F62D8105DBC4}" type="presParOf" srcId="{4EEBC664-E623-40C8-98FC-D030F57B166F}" destId="{0356EBC8-6D10-4FED-AB0B-9B5F8379B823}" srcOrd="0" destOrd="0" presId="urn:microsoft.com/office/officeart/2005/8/layout/vList5"/>
    <dgm:cxn modelId="{901D3430-21DB-47A8-B2DA-58CC67D252C5}" type="presParOf" srcId="{4EEBC664-E623-40C8-98FC-D030F57B166F}" destId="{E0F4EE82-9D36-4198-875C-2F707A440088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06" y="2428868"/>
            <a:ext cx="9072594" cy="1298575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Семинар-совещание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«Организация планового повышения квалификации работников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образовательных организаций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Полысаевского городского округа»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57224" y="5072074"/>
            <a:ext cx="7858180" cy="142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35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5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r">
              <a:spcBef>
                <a:spcPct val="0"/>
              </a:spcBef>
              <a:defRPr/>
            </a:pPr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r"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Н. А. Еременко,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старший 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етодист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МБОУ «ИМЦ»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2015 год</a:t>
            </a:r>
            <a:endParaRPr kumimoji="0" lang="ru-RU" sz="1600" b="1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8929718" cy="1143000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Перспективный план-график </a:t>
            </a:r>
            <a:b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повышения квалификации руководящих </a:t>
            </a:r>
            <a:b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 педагогических работников</a:t>
            </a:r>
            <a:b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_____________________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285992"/>
          <a:ext cx="8715434" cy="4043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571503"/>
                <a:gridCol w="1714512"/>
                <a:gridCol w="1571637"/>
                <a:gridCol w="1500197"/>
                <a:gridCol w="1214446"/>
                <a:gridCol w="1071570"/>
                <a:gridCol w="1071569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работника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Должность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прохождения курсов ПК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Планируемый срок  прохождения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курсов ПК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Руководящие работники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Иванова  Раиса Ивановна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Зам. директора по УВР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20.09.-04.10.2015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Педагогические работники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Петрова Любовь  Сергеевна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Учитель технологии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18.11.2013- 15.01.2014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Учитель изобразительного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искусства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04.03-28.03.2015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642919"/>
            <a:ext cx="7772400" cy="857255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Формы планового повышения квалификации</a:t>
            </a:r>
            <a:endParaRPr lang="ru-RU" sz="3500" b="1" dirty="0"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857356" y="1428736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42844" y="4214818"/>
            <a:ext cx="2643206" cy="1500198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ТФО </a:t>
            </a:r>
          </a:p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(традиционная форма обучения)</a:t>
            </a:r>
            <a:endParaRPr lang="ru-RU" sz="2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00364" y="4214818"/>
            <a:ext cx="2928958" cy="1857388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</a:t>
            </a:r>
          </a:p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 использованием дистанционных образовательных технологий )</a:t>
            </a:r>
            <a:endParaRPr lang="ru-RU" sz="2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00760" y="4214818"/>
            <a:ext cx="3000364" cy="1571636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НС</a:t>
            </a:r>
          </a:p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(по накопительной системе в течение года )</a:t>
            </a:r>
            <a:endParaRPr lang="ru-RU" sz="2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7158" y="2643182"/>
            <a:ext cx="2428892" cy="642942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Очная</a:t>
            </a:r>
            <a:endParaRPr lang="ru-RU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>
            <a:endCxn id="16" idx="0"/>
          </p:cNvCxnSpPr>
          <p:nvPr/>
        </p:nvCxnSpPr>
        <p:spPr>
          <a:xfrm rot="16200000" flipH="1">
            <a:off x="5679289" y="1750207"/>
            <a:ext cx="114300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5072066" y="2643182"/>
            <a:ext cx="3000396" cy="714380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Очно-заочная</a:t>
            </a:r>
            <a:endParaRPr lang="ru-RU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stCxn id="12" idx="2"/>
            <a:endCxn id="7" idx="0"/>
          </p:cNvCxnSpPr>
          <p:nvPr/>
        </p:nvCxnSpPr>
        <p:spPr>
          <a:xfrm rot="5400000">
            <a:off x="1053679" y="3696893"/>
            <a:ext cx="928694" cy="107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10800000" flipV="1">
            <a:off x="4429124" y="3357562"/>
            <a:ext cx="128588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6200000" flipH="1">
            <a:off x="7179487" y="3536157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Кредитно-модульная система повышения квалификации работников образования</a:t>
            </a:r>
            <a:endParaRPr lang="ru-RU" sz="3500" b="1" dirty="0"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142844" y="2071678"/>
          <a:ext cx="9001156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D5C340-5D84-49C7-82E1-EC1C53CA8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30D5C340-5D84-49C7-82E1-EC1C53CA89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2CB3DBC-4EB4-467C-9279-49C402285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B2CB3DBC-4EB4-467C-9279-49C4022857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0D8BD9C-2662-499C-AB6A-675B5EDD85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90D8BD9C-2662-499C-AB6A-675B5EDD85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CB91336-32CC-4152-9E86-37859D3234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0CB91336-32CC-4152-9E86-37859D3234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79B08F-2A0A-4614-94C4-965F205FAB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8479B08F-2A0A-4614-94C4-965F205FAB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EA60856-24A5-4C31-AF65-DD952F559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DEA60856-24A5-4C31-AF65-DD952F559C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071570"/>
          </a:xfrm>
        </p:spPr>
        <p:txBody>
          <a:bodyPr>
            <a:normAutofit/>
          </a:bodyPr>
          <a:lstStyle/>
          <a:p>
            <a:pPr algn="ctr"/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Механизм финансирования</a:t>
            </a:r>
            <a:endParaRPr lang="ru-RU" sz="3500" b="1" dirty="0"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500034" y="1643050"/>
          <a:ext cx="821537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Сайт дистанционного обучения</a:t>
            </a:r>
            <a:endParaRPr lang="ru-RU" sz="3500" b="1" dirty="0"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http://do.kuz-edu.ru/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 l="1172" t="12500" r="976"/>
          <a:stretch>
            <a:fillRect/>
          </a:stretch>
        </p:blipFill>
        <p:spPr bwMode="auto">
          <a:xfrm>
            <a:off x="428595" y="1571612"/>
            <a:ext cx="8460647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221497"/>
          </a:xfrm>
        </p:spPr>
        <p:txBody>
          <a:bodyPr>
            <a:normAutofit/>
          </a:bodyPr>
          <a:lstStyle/>
          <a:p>
            <a:pPr algn="ctr">
              <a:lnSpc>
                <a:spcPct val="114000"/>
              </a:lnSpc>
              <a:buNone/>
            </a:pPr>
            <a:endParaRPr lang="ru-RU" sz="4000" b="1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  <a:cs typeface="Aharoni" pitchFamily="2" charset="-79"/>
            </a:endParaRPr>
          </a:p>
          <a:p>
            <a:pPr algn="ctr">
              <a:lnSpc>
                <a:spcPct val="114000"/>
              </a:lnSpc>
              <a:buNone/>
            </a:pPr>
            <a:endParaRPr lang="ru-RU" sz="4000" b="1" i="1" dirty="0" smtClean="0">
              <a:solidFill>
                <a:schemeClr val="accent2">
                  <a:lumMod val="50000"/>
                </a:schemeClr>
              </a:solidFill>
              <a:latin typeface="Bookman Old Style" pitchFamily="18" charset="0"/>
              <a:cs typeface="Aharoni" pitchFamily="2" charset="-79"/>
            </a:endParaRPr>
          </a:p>
          <a:p>
            <a:pPr algn="ctr">
              <a:lnSpc>
                <a:spcPct val="114000"/>
              </a:lnSpc>
              <a:buNone/>
            </a:pP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  <a:cs typeface="Aharoni" pitchFamily="2" charset="-79"/>
              </a:rPr>
              <a:t>Спасибо </a:t>
            </a:r>
          </a:p>
          <a:p>
            <a:pPr algn="ctr">
              <a:lnSpc>
                <a:spcPct val="114000"/>
              </a:lnSpc>
              <a:buNone/>
            </a:pP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  <a:cs typeface="Aharoni" pitchFamily="2" charset="-79"/>
              </a:rPr>
              <a:t>за </a:t>
            </a:r>
          </a:p>
          <a:p>
            <a:pPr algn="ctr">
              <a:lnSpc>
                <a:spcPct val="114000"/>
              </a:lnSpc>
              <a:buNone/>
            </a:pP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  <a:cs typeface="Aharoni" pitchFamily="2" charset="-79"/>
              </a:rPr>
              <a:t>внимание</a:t>
            </a:r>
            <a:endParaRPr lang="ru-RU" sz="4000" b="1" i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179</Words>
  <PresentationFormat>Экран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Семинар-совещание «Организация планового повышения квалификации работников  образовательных организаций  Полысаевского городского округа» </vt:lpstr>
      <vt:lpstr>Перспективный план-график  повышения квалификации руководящих  и педагогических работников _____________________ </vt:lpstr>
      <vt:lpstr>Формы планового повышения квалификации</vt:lpstr>
      <vt:lpstr>Кредитно-модульная система повышения квалификации работников образования</vt:lpstr>
      <vt:lpstr>Механизм финансирования</vt:lpstr>
      <vt:lpstr>Сайт дистанционного обучения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Надя</dc:creator>
  <cp:lastModifiedBy>Кислициа-ПК</cp:lastModifiedBy>
  <cp:revision>64</cp:revision>
  <dcterms:created xsi:type="dcterms:W3CDTF">2015-09-14T03:21:48Z</dcterms:created>
  <dcterms:modified xsi:type="dcterms:W3CDTF">2015-12-02T06:54:01Z</dcterms:modified>
</cp:coreProperties>
</file>