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  <p:sldId id="285" r:id="rId23"/>
    <p:sldId id="286" r:id="rId24"/>
    <p:sldId id="287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1.2475546210356373E-2"/>
                  <c:y val="-2.5236487748579423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8713319315534573E-2"/>
                  <c:y val="-7.570946324573831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0.4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dLbls>
            <c:dLbl>
              <c:idx val="0"/>
              <c:layout>
                <c:manualLayout>
                  <c:x val="2.6510535697007294E-2"/>
                  <c:y val="2.5236487748579429E-3"/>
                </c:manualLayout>
              </c:layout>
              <c:showVal val="1"/>
            </c:dLbl>
            <c:dLbl>
              <c:idx val="1"/>
              <c:layout>
                <c:manualLayout>
                  <c:x val="2.495109242071283E-2"/>
                  <c:y val="-7.5709463245738316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0.3500000000000002</c:v>
                </c:pt>
                <c:pt idx="1">
                  <c:v>0.28000000000000008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dLbls>
            <c:dLbl>
              <c:idx val="0"/>
              <c:layout>
                <c:manualLayout>
                  <c:x val="2.0272762591829151E-2"/>
                  <c:y val="-9.253271946558671E-17"/>
                </c:manualLayout>
              </c:layout>
              <c:showVal val="1"/>
            </c:dLbl>
            <c:dLbl>
              <c:idx val="1"/>
              <c:layout>
                <c:manualLayout>
                  <c:x val="2.6510535697007294E-2"/>
                  <c:y val="-1.51418926491476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познавательный опыт</c:v>
                </c:pt>
                <c:pt idx="1">
                  <c:v>экологический опыт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5.0000000000000037E-2</c:v>
                </c:pt>
                <c:pt idx="1">
                  <c:v>2.0000000000000018E-2</c:v>
                </c:pt>
              </c:numCache>
            </c:numRef>
          </c:val>
        </c:ser>
        <c:shape val="box"/>
        <c:axId val="87243008"/>
        <c:axId val="87273472"/>
        <c:axId val="0"/>
      </c:bar3DChart>
      <c:catAx>
        <c:axId val="87243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ru-RU"/>
          </a:p>
        </c:txPr>
        <c:crossAx val="87273472"/>
        <c:crosses val="autoZero"/>
        <c:auto val="1"/>
        <c:lblAlgn val="ctr"/>
        <c:lblOffset val="100"/>
      </c:catAx>
      <c:valAx>
        <c:axId val="87273472"/>
        <c:scaling>
          <c:orientation val="minMax"/>
        </c:scaling>
        <c:axPos val="l"/>
        <c:majorGridlines/>
        <c:numFmt formatCode="0%" sourceLinked="1"/>
        <c:tickLblPos val="nextTo"/>
        <c:crossAx val="872430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3.8986081907363669E-2"/>
                  <c:y val="-3.5331082848011189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0.3500000000000002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dLbls>
            <c:dLbl>
              <c:idx val="0"/>
              <c:layout>
                <c:manualLayout>
                  <c:x val="1.4034989486650919E-2"/>
                  <c:y val="-5.8043921821732708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2.3391649144418197E-2"/>
                  <c:y val="-2.523648774857941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Лист1!$B$4</c:f>
              <c:numCache>
                <c:formatCode>0%</c:formatCode>
                <c:ptCount val="1"/>
                <c:pt idx="0">
                  <c:v>0.3500000000000002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dLbls>
            <c:dLbl>
              <c:idx val="0"/>
              <c:layout>
                <c:manualLayout>
                  <c:x val="3.4307752078480032E-2"/>
                  <c:y val="-4.0378380397727141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hape val="box"/>
        <c:axId val="94143616"/>
        <c:axId val="94145152"/>
        <c:axId val="0"/>
      </c:bar3DChart>
      <c:catAx>
        <c:axId val="94143616"/>
        <c:scaling>
          <c:orientation val="minMax"/>
        </c:scaling>
        <c:delete val="1"/>
        <c:axPos val="b"/>
        <c:tickLblPos val="nextTo"/>
        <c:crossAx val="94145152"/>
        <c:crosses val="autoZero"/>
        <c:auto val="1"/>
        <c:lblAlgn val="ctr"/>
        <c:lblOffset val="100"/>
      </c:catAx>
      <c:valAx>
        <c:axId val="94145152"/>
        <c:scaling>
          <c:orientation val="minMax"/>
        </c:scaling>
        <c:axPos val="l"/>
        <c:majorGridlines/>
        <c:numFmt formatCode="0%" sourceLinked="1"/>
        <c:tickLblPos val="nextTo"/>
        <c:crossAx val="94143616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3.1188865525890955E-2"/>
                  <c:y val="-4.290202917258498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dLbls>
            <c:dLbl>
              <c:idx val="0"/>
              <c:layout>
                <c:manualLayout>
                  <c:x val="2.1832205868123698E-2"/>
                  <c:y val="-4.03783803977270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20%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2.3391649144418197E-2"/>
                  <c:y val="-5.04729754971588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23%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dLbls>
            <c:dLbl>
              <c:idx val="0"/>
              <c:layout>
                <c:manualLayout>
                  <c:x val="4.2104968459952763E-2"/>
                  <c:y val="-4.037838039772695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2%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коммуникативный опыт опыт</c:v>
                </c:pt>
              </c:strCache>
            </c:strRef>
          </c:cat>
          <c:val>
            <c:numRef>
              <c:f>Лист1!$B$5</c:f>
              <c:numCache>
                <c:formatCode>0%</c:formatCode>
                <c:ptCount val="1"/>
                <c:pt idx="0">
                  <c:v>2.0000000000000011E-2</c:v>
                </c:pt>
              </c:numCache>
            </c:numRef>
          </c:val>
        </c:ser>
        <c:shape val="box"/>
        <c:axId val="106695680"/>
        <c:axId val="106717952"/>
        <c:axId val="0"/>
      </c:bar3DChart>
      <c:catAx>
        <c:axId val="106695680"/>
        <c:scaling>
          <c:orientation val="minMax"/>
        </c:scaling>
        <c:delete val="1"/>
        <c:axPos val="b"/>
        <c:tickLblPos val="nextTo"/>
        <c:crossAx val="106717952"/>
        <c:crosses val="autoZero"/>
        <c:auto val="1"/>
        <c:lblAlgn val="ctr"/>
        <c:lblOffset val="100"/>
      </c:catAx>
      <c:valAx>
        <c:axId val="106717952"/>
        <c:scaling>
          <c:orientation val="minMax"/>
        </c:scaling>
        <c:axPos val="l"/>
        <c:majorGridlines/>
        <c:numFmt formatCode="0%" sourceLinked="1"/>
        <c:tickLblPos val="nextTo"/>
        <c:crossAx val="106695680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2.1832205868123698E-2"/>
                  <c:y val="-5.2996624272016853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уровень выше среднего</c:v>
                </c:pt>
              </c:strCache>
            </c:strRef>
          </c:tx>
          <c:dLbls>
            <c:dLbl>
              <c:idx val="0"/>
              <c:layout>
                <c:manualLayout>
                  <c:x val="1.4034989486650919E-2"/>
                  <c:y val="-3.533108284801119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Black" pitchFamily="34" charset="0"/>
                      </a:rPr>
                      <a:t>10%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2.3391649144418197E-2"/>
                  <c:y val="-5.047297549715881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Лист1!$B$4</c:f>
              <c:numCache>
                <c:formatCode>0%</c:formatCode>
                <c:ptCount val="1"/>
                <c:pt idx="0">
                  <c:v>0.60000000000000042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уровень ниже среднего</c:v>
                </c:pt>
              </c:strCache>
            </c:strRef>
          </c:tx>
          <c:dLbls>
            <c:dLbl>
              <c:idx val="0"/>
              <c:layout>
                <c:manualLayout>
                  <c:x val="3.4307752078480032E-2"/>
                  <c:y val="-4.542567794744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Arial Black" pitchFamily="34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 опыт самоорганизации</c:v>
                </c:pt>
              </c:strCache>
            </c:strRef>
          </c:cat>
          <c:val>
            <c:numRef>
              <c:f>Лист1!$B$5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hape val="box"/>
        <c:axId val="106815488"/>
        <c:axId val="106817024"/>
        <c:axId val="0"/>
      </c:bar3DChart>
      <c:catAx>
        <c:axId val="106815488"/>
        <c:scaling>
          <c:orientation val="minMax"/>
        </c:scaling>
        <c:delete val="1"/>
        <c:axPos val="b"/>
        <c:tickLblPos val="nextTo"/>
        <c:crossAx val="106817024"/>
        <c:crosses val="autoZero"/>
        <c:auto val="1"/>
        <c:lblAlgn val="ctr"/>
        <c:lblOffset val="100"/>
      </c:catAx>
      <c:valAx>
        <c:axId val="106817024"/>
        <c:scaling>
          <c:orientation val="minMax"/>
        </c:scaling>
        <c:axPos val="l"/>
        <c:majorGridlines/>
        <c:numFmt formatCode="0%" sourceLinked="1"/>
        <c:tickLblPos val="nextTo"/>
        <c:crossAx val="106815488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познавательный опыт старшая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0.3500000000000002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познавательный опыт подготовительная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0.30000000000000021</c:v>
                </c:pt>
                <c:pt idx="2">
                  <c:v>0.2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экологический опыт старшая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0.28000000000000008</c:v>
                </c:pt>
                <c:pt idx="3">
                  <c:v>2.0000000000000011E-2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экологический опыт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0.30000000000000021</c:v>
                </c:pt>
                <c:pt idx="2">
                  <c:v>0.15000000000000011</c:v>
                </c:pt>
                <c:pt idx="3" formatCode="General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опыт самоорганизации старшая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0.25</c:v>
                </c:pt>
                <c:pt idx="1">
                  <c:v>0.1</c:v>
                </c:pt>
                <c:pt idx="2">
                  <c:v>0.60000000000000042</c:v>
                </c:pt>
                <c:pt idx="3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опыт самоорганизации подготовительная группа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0">
                  <c:v>0.30000000000000021</c:v>
                </c:pt>
                <c:pt idx="1">
                  <c:v>0.25</c:v>
                </c:pt>
                <c:pt idx="2">
                  <c:v>0.45</c:v>
                </c:pt>
                <c:pt idx="3" formatCode="General">
                  <c:v>0</c:v>
                </c:pt>
              </c:numCache>
            </c:numRef>
          </c:val>
        </c:ser>
        <c:shape val="box"/>
        <c:axId val="106945152"/>
        <c:axId val="106951040"/>
        <c:axId val="0"/>
      </c:bar3DChart>
      <c:catAx>
        <c:axId val="10694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 Black" pitchFamily="34" charset="0"/>
              </a:defRPr>
            </a:pPr>
            <a:endParaRPr lang="ru-RU"/>
          </a:p>
        </c:txPr>
        <c:crossAx val="106951040"/>
        <c:crosses val="autoZero"/>
        <c:auto val="1"/>
        <c:lblAlgn val="ctr"/>
        <c:lblOffset val="100"/>
      </c:catAx>
      <c:valAx>
        <c:axId val="106951040"/>
        <c:scaling>
          <c:orientation val="minMax"/>
        </c:scaling>
        <c:axPos val="l"/>
        <c:majorGridlines/>
        <c:numFmt formatCode="0%" sourceLinked="1"/>
        <c:tickLblPos val="nextTo"/>
        <c:crossAx val="10694515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Arial Black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41A1-1DFA-47D9-9D5A-14BC65F7A47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AC36F2-5E91-45A9-AE5F-FCAA2ABAB3E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rPr>
            <a:t>Электронное анкетирование (опрос)</a:t>
          </a:r>
          <a:endParaRPr lang="ru-RU" sz="2800" dirty="0">
            <a:solidFill>
              <a:schemeClr val="bg1"/>
            </a:solidFill>
            <a:latin typeface="Arial Black" pitchFamily="34" charset="0"/>
            <a:cs typeface="Times New Roman" pitchFamily="18" charset="0"/>
          </a:endParaRPr>
        </a:p>
      </dgm:t>
    </dgm:pt>
    <dgm:pt modelId="{77C8CBF0-5219-4995-A1DA-D6765EC35BF4}" type="parTrans" cxnId="{A1CD2AE1-7862-471E-AA00-32E92F554F0E}">
      <dgm:prSet/>
      <dgm:spPr/>
      <dgm:t>
        <a:bodyPr/>
        <a:lstStyle/>
        <a:p>
          <a:endParaRPr lang="ru-RU"/>
        </a:p>
      </dgm:t>
    </dgm:pt>
    <dgm:pt modelId="{B6438531-17EE-4135-86CD-384A5C10093B}" type="sibTrans" cxnId="{A1CD2AE1-7862-471E-AA00-32E92F554F0E}">
      <dgm:prSet/>
      <dgm:spPr/>
      <dgm:t>
        <a:bodyPr/>
        <a:lstStyle/>
        <a:p>
          <a:endParaRPr lang="ru-RU"/>
        </a:p>
      </dgm:t>
    </dgm:pt>
    <dgm:pt modelId="{95A71276-1F2D-423C-B02A-A8908D24CFAE}">
      <dgm:prSet phldrT="[Текст]" custT="1"/>
      <dgm:spPr/>
      <dgm:t>
        <a:bodyPr/>
        <a:lstStyle/>
        <a:p>
          <a:r>
            <a:rPr lang="ru-RU" sz="3200" dirty="0" smtClean="0">
              <a:latin typeface="Arial Black" pitchFamily="34" charset="0"/>
              <a:cs typeface="Times New Roman" pitchFamily="18" charset="0"/>
            </a:rPr>
            <a:t>дети</a:t>
          </a:r>
          <a:endParaRPr lang="ru-RU" sz="3200" dirty="0">
            <a:latin typeface="Arial Black" pitchFamily="34" charset="0"/>
            <a:cs typeface="Times New Roman" pitchFamily="18" charset="0"/>
          </a:endParaRPr>
        </a:p>
      </dgm:t>
    </dgm:pt>
    <dgm:pt modelId="{6ED67CDD-2175-44A4-9AE4-3BE6AE0A983C}" type="parTrans" cxnId="{1798A929-0067-4438-9AF1-8A680AFB2800}">
      <dgm:prSet/>
      <dgm:spPr/>
      <dgm:t>
        <a:bodyPr/>
        <a:lstStyle/>
        <a:p>
          <a:endParaRPr lang="ru-RU"/>
        </a:p>
      </dgm:t>
    </dgm:pt>
    <dgm:pt modelId="{E145A4B6-736F-4364-AAAA-901948D5C2B3}" type="sibTrans" cxnId="{1798A929-0067-4438-9AF1-8A680AFB2800}">
      <dgm:prSet/>
      <dgm:spPr/>
      <dgm:t>
        <a:bodyPr/>
        <a:lstStyle/>
        <a:p>
          <a:endParaRPr lang="ru-RU"/>
        </a:p>
      </dgm:t>
    </dgm:pt>
    <dgm:pt modelId="{61318D8F-2ED0-433D-9FB6-CEBA89BE0174}">
      <dgm:prSet phldrT="[Текст]" custT="1"/>
      <dgm:spPr/>
      <dgm:t>
        <a:bodyPr/>
        <a:lstStyle/>
        <a:p>
          <a:r>
            <a:rPr lang="ru-RU" sz="3200" dirty="0" smtClean="0">
              <a:latin typeface="Arial Black" pitchFamily="34" charset="0"/>
              <a:cs typeface="Times New Roman" pitchFamily="18" charset="0"/>
            </a:rPr>
            <a:t>педагоги</a:t>
          </a:r>
          <a:endParaRPr lang="ru-RU" sz="3200" dirty="0">
            <a:latin typeface="Arial Black" pitchFamily="34" charset="0"/>
            <a:cs typeface="Times New Roman" pitchFamily="18" charset="0"/>
          </a:endParaRPr>
        </a:p>
      </dgm:t>
    </dgm:pt>
    <dgm:pt modelId="{B7221759-F2FA-474D-BC0D-89CAE69F1156}" type="parTrans" cxnId="{C989BD7E-DAE2-4C46-B1AD-484BB8A2A1C6}">
      <dgm:prSet/>
      <dgm:spPr/>
      <dgm:t>
        <a:bodyPr/>
        <a:lstStyle/>
        <a:p>
          <a:endParaRPr lang="ru-RU"/>
        </a:p>
      </dgm:t>
    </dgm:pt>
    <dgm:pt modelId="{C165E340-839B-4FCC-A585-1B9BA693EBC5}" type="sibTrans" cxnId="{C989BD7E-DAE2-4C46-B1AD-484BB8A2A1C6}">
      <dgm:prSet/>
      <dgm:spPr/>
      <dgm:t>
        <a:bodyPr/>
        <a:lstStyle/>
        <a:p>
          <a:endParaRPr lang="ru-RU"/>
        </a:p>
      </dgm:t>
    </dgm:pt>
    <dgm:pt modelId="{C02E5FC6-379F-4EF6-BD74-FA99C3E0E9A7}">
      <dgm:prSet phldrT="[Текст]" custT="1"/>
      <dgm:spPr/>
      <dgm:t>
        <a:bodyPr/>
        <a:lstStyle/>
        <a:p>
          <a:r>
            <a:rPr lang="ru-RU" sz="3200" dirty="0" smtClean="0">
              <a:latin typeface="Arial Black" pitchFamily="34" charset="0"/>
              <a:cs typeface="Times New Roman" pitchFamily="18" charset="0"/>
            </a:rPr>
            <a:t>родители</a:t>
          </a:r>
          <a:endParaRPr lang="ru-RU" sz="3200" dirty="0">
            <a:latin typeface="Arial Black" pitchFamily="34" charset="0"/>
            <a:cs typeface="Times New Roman" pitchFamily="18" charset="0"/>
          </a:endParaRPr>
        </a:p>
      </dgm:t>
    </dgm:pt>
    <dgm:pt modelId="{26760A71-40FD-4E66-BF38-918A650D1CF1}" type="parTrans" cxnId="{46C1DD3A-2AB6-44B4-BE0C-C09D4A5449BF}">
      <dgm:prSet/>
      <dgm:spPr/>
      <dgm:t>
        <a:bodyPr/>
        <a:lstStyle/>
        <a:p>
          <a:endParaRPr lang="ru-RU"/>
        </a:p>
      </dgm:t>
    </dgm:pt>
    <dgm:pt modelId="{09FEAF6C-1B1D-4944-8F02-FD5BB0BFF288}" type="sibTrans" cxnId="{46C1DD3A-2AB6-44B4-BE0C-C09D4A5449BF}">
      <dgm:prSet/>
      <dgm:spPr/>
      <dgm:t>
        <a:bodyPr/>
        <a:lstStyle/>
        <a:p>
          <a:endParaRPr lang="ru-RU"/>
        </a:p>
      </dgm:t>
    </dgm:pt>
    <dgm:pt modelId="{3B1A1A01-ECC8-4B0B-8E35-295582DC979B}" type="pres">
      <dgm:prSet presAssocID="{373041A1-1DFA-47D9-9D5A-14BC65F7A4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2B334-C4F9-44CC-AEE0-690D3B0FEFD6}" type="pres">
      <dgm:prSet presAssocID="{E9AC36F2-5E91-45A9-AE5F-FCAA2ABAB3E6}" presName="hierRoot1" presStyleCnt="0">
        <dgm:presLayoutVars>
          <dgm:hierBranch val="init"/>
        </dgm:presLayoutVars>
      </dgm:prSet>
      <dgm:spPr/>
    </dgm:pt>
    <dgm:pt modelId="{FC081F71-6CEF-4A30-8E62-45F422B4E6F6}" type="pres">
      <dgm:prSet presAssocID="{E9AC36F2-5E91-45A9-AE5F-FCAA2ABAB3E6}" presName="rootComposite1" presStyleCnt="0"/>
      <dgm:spPr/>
    </dgm:pt>
    <dgm:pt modelId="{09D4C0C7-1896-4321-900B-CDF1297C2994}" type="pres">
      <dgm:prSet presAssocID="{E9AC36F2-5E91-45A9-AE5F-FCAA2ABAB3E6}" presName="rootText1" presStyleLbl="node0" presStyleIdx="0" presStyleCnt="1" custScaleX="342046" custScaleY="138148" custLinFactNeighborX="-179" custLinFactNeighborY="-37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5D026-30A0-4C4A-B58C-7FAE325DBCE5}" type="pres">
      <dgm:prSet presAssocID="{E9AC36F2-5E91-45A9-AE5F-FCAA2ABAB3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9365B8-41A0-4FBD-BEBE-DBF5C4146FDB}" type="pres">
      <dgm:prSet presAssocID="{E9AC36F2-5E91-45A9-AE5F-FCAA2ABAB3E6}" presName="hierChild2" presStyleCnt="0"/>
      <dgm:spPr/>
    </dgm:pt>
    <dgm:pt modelId="{8A968C53-DA05-465A-B344-D7A545C4FEE6}" type="pres">
      <dgm:prSet presAssocID="{6ED67CDD-2175-44A4-9AE4-3BE6AE0A983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42AB103-422D-427E-B279-666BAD278616}" type="pres">
      <dgm:prSet presAssocID="{95A71276-1F2D-423C-B02A-A8908D24CFAE}" presName="hierRoot2" presStyleCnt="0">
        <dgm:presLayoutVars>
          <dgm:hierBranch val="init"/>
        </dgm:presLayoutVars>
      </dgm:prSet>
      <dgm:spPr/>
    </dgm:pt>
    <dgm:pt modelId="{C0E56502-66B5-4095-98AD-B19D8ACC2DE6}" type="pres">
      <dgm:prSet presAssocID="{95A71276-1F2D-423C-B02A-A8908D24CFAE}" presName="rootComposite" presStyleCnt="0"/>
      <dgm:spPr/>
    </dgm:pt>
    <dgm:pt modelId="{0812BEC3-AE5D-4C70-9A8E-931BE2C003F3}" type="pres">
      <dgm:prSet presAssocID="{95A71276-1F2D-423C-B02A-A8908D24CFAE}" presName="rootText" presStyleLbl="node2" presStyleIdx="0" presStyleCnt="3" custLinFactNeighborX="-202" custLinFactNeighborY="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7D0ADC-4F38-43DE-941D-D4A03CAF27DD}" type="pres">
      <dgm:prSet presAssocID="{95A71276-1F2D-423C-B02A-A8908D24CFAE}" presName="rootConnector" presStyleLbl="node2" presStyleIdx="0" presStyleCnt="3"/>
      <dgm:spPr/>
      <dgm:t>
        <a:bodyPr/>
        <a:lstStyle/>
        <a:p>
          <a:endParaRPr lang="ru-RU"/>
        </a:p>
      </dgm:t>
    </dgm:pt>
    <dgm:pt modelId="{4BD6E0EB-18EE-46BB-B003-F8267B7A7C18}" type="pres">
      <dgm:prSet presAssocID="{95A71276-1F2D-423C-B02A-A8908D24CFAE}" presName="hierChild4" presStyleCnt="0"/>
      <dgm:spPr/>
    </dgm:pt>
    <dgm:pt modelId="{09D94BA1-2CD9-4798-B722-424D7E7059D9}" type="pres">
      <dgm:prSet presAssocID="{95A71276-1F2D-423C-B02A-A8908D24CFAE}" presName="hierChild5" presStyleCnt="0"/>
      <dgm:spPr/>
    </dgm:pt>
    <dgm:pt modelId="{8F0C6CBA-26DD-4D22-839D-D4BB95A313DD}" type="pres">
      <dgm:prSet presAssocID="{B7221759-F2FA-474D-BC0D-89CAE69F115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79998E-EFBD-4719-993E-1A9B2A9EF963}" type="pres">
      <dgm:prSet presAssocID="{61318D8F-2ED0-433D-9FB6-CEBA89BE0174}" presName="hierRoot2" presStyleCnt="0">
        <dgm:presLayoutVars>
          <dgm:hierBranch val="init"/>
        </dgm:presLayoutVars>
      </dgm:prSet>
      <dgm:spPr/>
    </dgm:pt>
    <dgm:pt modelId="{D866584E-E40B-4FEB-9643-0C9446A4CBB3}" type="pres">
      <dgm:prSet presAssocID="{61318D8F-2ED0-433D-9FB6-CEBA89BE0174}" presName="rootComposite" presStyleCnt="0"/>
      <dgm:spPr/>
    </dgm:pt>
    <dgm:pt modelId="{26C1D72C-0B8D-44CA-8FCE-ADC368C802DB}" type="pres">
      <dgm:prSet presAssocID="{61318D8F-2ED0-433D-9FB6-CEBA89BE01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5F343-0CE6-4F76-87D7-153428CB0B92}" type="pres">
      <dgm:prSet presAssocID="{61318D8F-2ED0-433D-9FB6-CEBA89BE01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193DE815-E1D4-4F48-B077-3F59C5BF8934}" type="pres">
      <dgm:prSet presAssocID="{61318D8F-2ED0-433D-9FB6-CEBA89BE0174}" presName="hierChild4" presStyleCnt="0"/>
      <dgm:spPr/>
    </dgm:pt>
    <dgm:pt modelId="{900972E5-5F76-4B7D-A241-C26DF631AA5D}" type="pres">
      <dgm:prSet presAssocID="{61318D8F-2ED0-433D-9FB6-CEBA89BE0174}" presName="hierChild5" presStyleCnt="0"/>
      <dgm:spPr/>
    </dgm:pt>
    <dgm:pt modelId="{E1ABF2DE-E284-49E2-B054-43AB1B4D010D}" type="pres">
      <dgm:prSet presAssocID="{26760A71-40FD-4E66-BF38-918A650D1CF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0B881C3-4512-45F8-B1C5-E0567D046F9B}" type="pres">
      <dgm:prSet presAssocID="{C02E5FC6-379F-4EF6-BD74-FA99C3E0E9A7}" presName="hierRoot2" presStyleCnt="0">
        <dgm:presLayoutVars>
          <dgm:hierBranch val="init"/>
        </dgm:presLayoutVars>
      </dgm:prSet>
      <dgm:spPr/>
    </dgm:pt>
    <dgm:pt modelId="{8344AFBA-9E38-453A-B3DE-1D7D03DDDED7}" type="pres">
      <dgm:prSet presAssocID="{C02E5FC6-379F-4EF6-BD74-FA99C3E0E9A7}" presName="rootComposite" presStyleCnt="0"/>
      <dgm:spPr/>
    </dgm:pt>
    <dgm:pt modelId="{F7C85990-FCF7-4B00-B862-660ABA6A8151}" type="pres">
      <dgm:prSet presAssocID="{C02E5FC6-379F-4EF6-BD74-FA99C3E0E9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432BA-803E-4698-A4A6-B8BAECA0D693}" type="pres">
      <dgm:prSet presAssocID="{C02E5FC6-379F-4EF6-BD74-FA99C3E0E9A7}" presName="rootConnector" presStyleLbl="node2" presStyleIdx="2" presStyleCnt="3"/>
      <dgm:spPr/>
      <dgm:t>
        <a:bodyPr/>
        <a:lstStyle/>
        <a:p>
          <a:endParaRPr lang="ru-RU"/>
        </a:p>
      </dgm:t>
    </dgm:pt>
    <dgm:pt modelId="{FC4DACFC-4A3A-4851-B9D9-0656C4ED9EC2}" type="pres">
      <dgm:prSet presAssocID="{C02E5FC6-379F-4EF6-BD74-FA99C3E0E9A7}" presName="hierChild4" presStyleCnt="0"/>
      <dgm:spPr/>
    </dgm:pt>
    <dgm:pt modelId="{E3CAD348-BCEF-41B7-A1C5-3EDDDE5773A8}" type="pres">
      <dgm:prSet presAssocID="{C02E5FC6-379F-4EF6-BD74-FA99C3E0E9A7}" presName="hierChild5" presStyleCnt="0"/>
      <dgm:spPr/>
    </dgm:pt>
    <dgm:pt modelId="{1F61257F-8FCC-464B-B43E-5541C6BEDE65}" type="pres">
      <dgm:prSet presAssocID="{E9AC36F2-5E91-45A9-AE5F-FCAA2ABAB3E6}" presName="hierChild3" presStyleCnt="0"/>
      <dgm:spPr/>
    </dgm:pt>
  </dgm:ptLst>
  <dgm:cxnLst>
    <dgm:cxn modelId="{1798A929-0067-4438-9AF1-8A680AFB2800}" srcId="{E9AC36F2-5E91-45A9-AE5F-FCAA2ABAB3E6}" destId="{95A71276-1F2D-423C-B02A-A8908D24CFAE}" srcOrd="0" destOrd="0" parTransId="{6ED67CDD-2175-44A4-9AE4-3BE6AE0A983C}" sibTransId="{E145A4B6-736F-4364-AAAA-901948D5C2B3}"/>
    <dgm:cxn modelId="{2FF0A50D-3E71-4DA5-ABD4-38CA107F1F14}" type="presOf" srcId="{373041A1-1DFA-47D9-9D5A-14BC65F7A47B}" destId="{3B1A1A01-ECC8-4B0B-8E35-295582DC979B}" srcOrd="0" destOrd="0" presId="urn:microsoft.com/office/officeart/2005/8/layout/orgChart1"/>
    <dgm:cxn modelId="{2B1F1B50-C8F1-41DC-8B0C-66B1DDBEDC07}" type="presOf" srcId="{C02E5FC6-379F-4EF6-BD74-FA99C3E0E9A7}" destId="{3A4432BA-803E-4698-A4A6-B8BAECA0D693}" srcOrd="1" destOrd="0" presId="urn:microsoft.com/office/officeart/2005/8/layout/orgChart1"/>
    <dgm:cxn modelId="{C989BD7E-DAE2-4C46-B1AD-484BB8A2A1C6}" srcId="{E9AC36F2-5E91-45A9-AE5F-FCAA2ABAB3E6}" destId="{61318D8F-2ED0-433D-9FB6-CEBA89BE0174}" srcOrd="1" destOrd="0" parTransId="{B7221759-F2FA-474D-BC0D-89CAE69F1156}" sibTransId="{C165E340-839B-4FCC-A585-1B9BA693EBC5}"/>
    <dgm:cxn modelId="{396F68A1-B96C-4708-86B5-3F1DA642A1B6}" type="presOf" srcId="{B7221759-F2FA-474D-BC0D-89CAE69F1156}" destId="{8F0C6CBA-26DD-4D22-839D-D4BB95A313DD}" srcOrd="0" destOrd="0" presId="urn:microsoft.com/office/officeart/2005/8/layout/orgChart1"/>
    <dgm:cxn modelId="{DE5A54B1-024C-4433-A704-AF436746C1C9}" type="presOf" srcId="{C02E5FC6-379F-4EF6-BD74-FA99C3E0E9A7}" destId="{F7C85990-FCF7-4B00-B862-660ABA6A8151}" srcOrd="0" destOrd="0" presId="urn:microsoft.com/office/officeart/2005/8/layout/orgChart1"/>
    <dgm:cxn modelId="{514B3834-EC69-4680-93C4-355A26DD39F0}" type="presOf" srcId="{6ED67CDD-2175-44A4-9AE4-3BE6AE0A983C}" destId="{8A968C53-DA05-465A-B344-D7A545C4FEE6}" srcOrd="0" destOrd="0" presId="urn:microsoft.com/office/officeart/2005/8/layout/orgChart1"/>
    <dgm:cxn modelId="{A1CD2AE1-7862-471E-AA00-32E92F554F0E}" srcId="{373041A1-1DFA-47D9-9D5A-14BC65F7A47B}" destId="{E9AC36F2-5E91-45A9-AE5F-FCAA2ABAB3E6}" srcOrd="0" destOrd="0" parTransId="{77C8CBF0-5219-4995-A1DA-D6765EC35BF4}" sibTransId="{B6438531-17EE-4135-86CD-384A5C10093B}"/>
    <dgm:cxn modelId="{1EDA40F2-A6A4-46CF-A101-F48A128859DE}" type="presOf" srcId="{E9AC36F2-5E91-45A9-AE5F-FCAA2ABAB3E6}" destId="{09D4C0C7-1896-4321-900B-CDF1297C2994}" srcOrd="0" destOrd="0" presId="urn:microsoft.com/office/officeart/2005/8/layout/orgChart1"/>
    <dgm:cxn modelId="{E00FE901-026E-4858-8F17-D6608848B677}" type="presOf" srcId="{26760A71-40FD-4E66-BF38-918A650D1CF1}" destId="{E1ABF2DE-E284-49E2-B054-43AB1B4D010D}" srcOrd="0" destOrd="0" presId="urn:microsoft.com/office/officeart/2005/8/layout/orgChart1"/>
    <dgm:cxn modelId="{D2FDB7A3-6362-443B-863E-E3E2FF2851E6}" type="presOf" srcId="{61318D8F-2ED0-433D-9FB6-CEBA89BE0174}" destId="{7FE5F343-0CE6-4F76-87D7-153428CB0B92}" srcOrd="1" destOrd="0" presId="urn:microsoft.com/office/officeart/2005/8/layout/orgChart1"/>
    <dgm:cxn modelId="{0E5D29E8-1886-4738-81B6-F29BE8D13839}" type="presOf" srcId="{E9AC36F2-5E91-45A9-AE5F-FCAA2ABAB3E6}" destId="{7285D026-30A0-4C4A-B58C-7FAE325DBCE5}" srcOrd="1" destOrd="0" presId="urn:microsoft.com/office/officeart/2005/8/layout/orgChart1"/>
    <dgm:cxn modelId="{24E61484-A108-4103-B699-FC5E61539CF3}" type="presOf" srcId="{61318D8F-2ED0-433D-9FB6-CEBA89BE0174}" destId="{26C1D72C-0B8D-44CA-8FCE-ADC368C802DB}" srcOrd="0" destOrd="0" presId="urn:microsoft.com/office/officeart/2005/8/layout/orgChart1"/>
    <dgm:cxn modelId="{46C1DD3A-2AB6-44B4-BE0C-C09D4A5449BF}" srcId="{E9AC36F2-5E91-45A9-AE5F-FCAA2ABAB3E6}" destId="{C02E5FC6-379F-4EF6-BD74-FA99C3E0E9A7}" srcOrd="2" destOrd="0" parTransId="{26760A71-40FD-4E66-BF38-918A650D1CF1}" sibTransId="{09FEAF6C-1B1D-4944-8F02-FD5BB0BFF288}"/>
    <dgm:cxn modelId="{279F1D3C-F917-4BDF-BBBD-9E887286D55B}" type="presOf" srcId="{95A71276-1F2D-423C-B02A-A8908D24CFAE}" destId="{0812BEC3-AE5D-4C70-9A8E-931BE2C003F3}" srcOrd="0" destOrd="0" presId="urn:microsoft.com/office/officeart/2005/8/layout/orgChart1"/>
    <dgm:cxn modelId="{95299D8E-FAD5-4F44-A3C8-6C594ED40F26}" type="presOf" srcId="{95A71276-1F2D-423C-B02A-A8908D24CFAE}" destId="{517D0ADC-4F38-43DE-941D-D4A03CAF27DD}" srcOrd="1" destOrd="0" presId="urn:microsoft.com/office/officeart/2005/8/layout/orgChart1"/>
    <dgm:cxn modelId="{118F83EC-01E4-4ED8-91BD-C0E6A1CD6687}" type="presParOf" srcId="{3B1A1A01-ECC8-4B0B-8E35-295582DC979B}" destId="{3652B334-C4F9-44CC-AEE0-690D3B0FEFD6}" srcOrd="0" destOrd="0" presId="urn:microsoft.com/office/officeart/2005/8/layout/orgChart1"/>
    <dgm:cxn modelId="{6AA882E3-B6ED-4781-A068-710F5E80593C}" type="presParOf" srcId="{3652B334-C4F9-44CC-AEE0-690D3B0FEFD6}" destId="{FC081F71-6CEF-4A30-8E62-45F422B4E6F6}" srcOrd="0" destOrd="0" presId="urn:microsoft.com/office/officeart/2005/8/layout/orgChart1"/>
    <dgm:cxn modelId="{837F7B8C-1AED-42F4-8193-FCC2FC210B44}" type="presParOf" srcId="{FC081F71-6CEF-4A30-8E62-45F422B4E6F6}" destId="{09D4C0C7-1896-4321-900B-CDF1297C2994}" srcOrd="0" destOrd="0" presId="urn:microsoft.com/office/officeart/2005/8/layout/orgChart1"/>
    <dgm:cxn modelId="{7E2BC71F-5AB7-4258-B57F-25C093509419}" type="presParOf" srcId="{FC081F71-6CEF-4A30-8E62-45F422B4E6F6}" destId="{7285D026-30A0-4C4A-B58C-7FAE325DBCE5}" srcOrd="1" destOrd="0" presId="urn:microsoft.com/office/officeart/2005/8/layout/orgChart1"/>
    <dgm:cxn modelId="{E9F779D1-0FE9-439E-AB5A-49E83468A648}" type="presParOf" srcId="{3652B334-C4F9-44CC-AEE0-690D3B0FEFD6}" destId="{DE9365B8-41A0-4FBD-BEBE-DBF5C4146FDB}" srcOrd="1" destOrd="0" presId="urn:microsoft.com/office/officeart/2005/8/layout/orgChart1"/>
    <dgm:cxn modelId="{9949B5E1-917D-4482-A0E0-FC7EF8CBF3BB}" type="presParOf" srcId="{DE9365B8-41A0-4FBD-BEBE-DBF5C4146FDB}" destId="{8A968C53-DA05-465A-B344-D7A545C4FEE6}" srcOrd="0" destOrd="0" presId="urn:microsoft.com/office/officeart/2005/8/layout/orgChart1"/>
    <dgm:cxn modelId="{9CBFB4CD-E04A-4EA0-BA69-236F4ABB075B}" type="presParOf" srcId="{DE9365B8-41A0-4FBD-BEBE-DBF5C4146FDB}" destId="{042AB103-422D-427E-B279-666BAD278616}" srcOrd="1" destOrd="0" presId="urn:microsoft.com/office/officeart/2005/8/layout/orgChart1"/>
    <dgm:cxn modelId="{206BAF71-3943-42DB-9F9A-7F05E9E0DDC2}" type="presParOf" srcId="{042AB103-422D-427E-B279-666BAD278616}" destId="{C0E56502-66B5-4095-98AD-B19D8ACC2DE6}" srcOrd="0" destOrd="0" presId="urn:microsoft.com/office/officeart/2005/8/layout/orgChart1"/>
    <dgm:cxn modelId="{698D5C9E-6AAF-49B8-8266-2432A0109AAC}" type="presParOf" srcId="{C0E56502-66B5-4095-98AD-B19D8ACC2DE6}" destId="{0812BEC3-AE5D-4C70-9A8E-931BE2C003F3}" srcOrd="0" destOrd="0" presId="urn:microsoft.com/office/officeart/2005/8/layout/orgChart1"/>
    <dgm:cxn modelId="{23B7F4F8-F6C2-437E-A5AD-6E71F231DA91}" type="presParOf" srcId="{C0E56502-66B5-4095-98AD-B19D8ACC2DE6}" destId="{517D0ADC-4F38-43DE-941D-D4A03CAF27DD}" srcOrd="1" destOrd="0" presId="urn:microsoft.com/office/officeart/2005/8/layout/orgChart1"/>
    <dgm:cxn modelId="{39A60414-7BAD-4ADB-A2CF-22477A1874E0}" type="presParOf" srcId="{042AB103-422D-427E-B279-666BAD278616}" destId="{4BD6E0EB-18EE-46BB-B003-F8267B7A7C18}" srcOrd="1" destOrd="0" presId="urn:microsoft.com/office/officeart/2005/8/layout/orgChart1"/>
    <dgm:cxn modelId="{34FCEB31-81B9-4ADA-8D9E-695498284045}" type="presParOf" srcId="{042AB103-422D-427E-B279-666BAD278616}" destId="{09D94BA1-2CD9-4798-B722-424D7E7059D9}" srcOrd="2" destOrd="0" presId="urn:microsoft.com/office/officeart/2005/8/layout/orgChart1"/>
    <dgm:cxn modelId="{81DF9FF5-608C-481D-90FA-6B6B04839059}" type="presParOf" srcId="{DE9365B8-41A0-4FBD-BEBE-DBF5C4146FDB}" destId="{8F0C6CBA-26DD-4D22-839D-D4BB95A313DD}" srcOrd="2" destOrd="0" presId="urn:microsoft.com/office/officeart/2005/8/layout/orgChart1"/>
    <dgm:cxn modelId="{2ED93F63-6277-4743-899B-B1F820ED112A}" type="presParOf" srcId="{DE9365B8-41A0-4FBD-BEBE-DBF5C4146FDB}" destId="{DE79998E-EFBD-4719-993E-1A9B2A9EF963}" srcOrd="3" destOrd="0" presId="urn:microsoft.com/office/officeart/2005/8/layout/orgChart1"/>
    <dgm:cxn modelId="{3D61ED1C-1371-4300-AAEF-EDED3DFBE70D}" type="presParOf" srcId="{DE79998E-EFBD-4719-993E-1A9B2A9EF963}" destId="{D866584E-E40B-4FEB-9643-0C9446A4CBB3}" srcOrd="0" destOrd="0" presId="urn:microsoft.com/office/officeart/2005/8/layout/orgChart1"/>
    <dgm:cxn modelId="{3D232B01-F1E8-4F8F-A8FA-505010D5644D}" type="presParOf" srcId="{D866584E-E40B-4FEB-9643-0C9446A4CBB3}" destId="{26C1D72C-0B8D-44CA-8FCE-ADC368C802DB}" srcOrd="0" destOrd="0" presId="urn:microsoft.com/office/officeart/2005/8/layout/orgChart1"/>
    <dgm:cxn modelId="{D905FB76-2AA8-41BA-BAC7-AA1D6D7D2F92}" type="presParOf" srcId="{D866584E-E40B-4FEB-9643-0C9446A4CBB3}" destId="{7FE5F343-0CE6-4F76-87D7-153428CB0B92}" srcOrd="1" destOrd="0" presId="urn:microsoft.com/office/officeart/2005/8/layout/orgChart1"/>
    <dgm:cxn modelId="{128C09ED-CEB9-4B3A-9EF2-D32F708A5C49}" type="presParOf" srcId="{DE79998E-EFBD-4719-993E-1A9B2A9EF963}" destId="{193DE815-E1D4-4F48-B077-3F59C5BF8934}" srcOrd="1" destOrd="0" presId="urn:microsoft.com/office/officeart/2005/8/layout/orgChart1"/>
    <dgm:cxn modelId="{ADD76C24-9359-4D88-A5AF-3A507BFCCEA7}" type="presParOf" srcId="{DE79998E-EFBD-4719-993E-1A9B2A9EF963}" destId="{900972E5-5F76-4B7D-A241-C26DF631AA5D}" srcOrd="2" destOrd="0" presId="urn:microsoft.com/office/officeart/2005/8/layout/orgChart1"/>
    <dgm:cxn modelId="{E091DDB8-160D-49CB-958B-419F9E05C8B0}" type="presParOf" srcId="{DE9365B8-41A0-4FBD-BEBE-DBF5C4146FDB}" destId="{E1ABF2DE-E284-49E2-B054-43AB1B4D010D}" srcOrd="4" destOrd="0" presId="urn:microsoft.com/office/officeart/2005/8/layout/orgChart1"/>
    <dgm:cxn modelId="{BCF1C658-8D9A-45F8-9CB2-038FED10ED4C}" type="presParOf" srcId="{DE9365B8-41A0-4FBD-BEBE-DBF5C4146FDB}" destId="{80B881C3-4512-45F8-B1C5-E0567D046F9B}" srcOrd="5" destOrd="0" presId="urn:microsoft.com/office/officeart/2005/8/layout/orgChart1"/>
    <dgm:cxn modelId="{8EF1A834-8BB9-4946-9B93-990463897270}" type="presParOf" srcId="{80B881C3-4512-45F8-B1C5-E0567D046F9B}" destId="{8344AFBA-9E38-453A-B3DE-1D7D03DDDED7}" srcOrd="0" destOrd="0" presId="urn:microsoft.com/office/officeart/2005/8/layout/orgChart1"/>
    <dgm:cxn modelId="{C89FDF68-DE1E-43E1-B288-C103BBFEC727}" type="presParOf" srcId="{8344AFBA-9E38-453A-B3DE-1D7D03DDDED7}" destId="{F7C85990-FCF7-4B00-B862-660ABA6A8151}" srcOrd="0" destOrd="0" presId="urn:microsoft.com/office/officeart/2005/8/layout/orgChart1"/>
    <dgm:cxn modelId="{B3C25C88-9C28-4987-AA18-5589735A5EE3}" type="presParOf" srcId="{8344AFBA-9E38-453A-B3DE-1D7D03DDDED7}" destId="{3A4432BA-803E-4698-A4A6-B8BAECA0D693}" srcOrd="1" destOrd="0" presId="urn:microsoft.com/office/officeart/2005/8/layout/orgChart1"/>
    <dgm:cxn modelId="{89F3973B-300C-459B-92DE-45786195BA14}" type="presParOf" srcId="{80B881C3-4512-45F8-B1C5-E0567D046F9B}" destId="{FC4DACFC-4A3A-4851-B9D9-0656C4ED9EC2}" srcOrd="1" destOrd="0" presId="urn:microsoft.com/office/officeart/2005/8/layout/orgChart1"/>
    <dgm:cxn modelId="{02C905ED-DED2-401D-A431-6D64E87B14A6}" type="presParOf" srcId="{80B881C3-4512-45F8-B1C5-E0567D046F9B}" destId="{E3CAD348-BCEF-41B7-A1C5-3EDDDE5773A8}" srcOrd="2" destOrd="0" presId="urn:microsoft.com/office/officeart/2005/8/layout/orgChart1"/>
    <dgm:cxn modelId="{7C222F2E-4136-4A47-B7D1-A87B1153F7F0}" type="presParOf" srcId="{3652B334-C4F9-44CC-AEE0-690D3B0FEFD6}" destId="{1F61257F-8FCC-464B-B43E-5541C6BEDE65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2F662-844F-487F-896A-0404761E8BDE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48252B1-CC6D-4778-96CF-A403B0C25739}">
      <dgm:prSet phldrT="[Текст]" phldr="1"/>
      <dgm:spPr/>
      <dgm:t>
        <a:bodyPr/>
        <a:lstStyle/>
        <a:p>
          <a:endParaRPr lang="ru-RU" dirty="0"/>
        </a:p>
      </dgm:t>
    </dgm:pt>
    <dgm:pt modelId="{AA49AF8C-56D6-4E56-A3E3-575A012538AB}" type="parTrans" cxnId="{8C69CA2B-67AF-4F31-9A35-266321A454C2}">
      <dgm:prSet/>
      <dgm:spPr/>
      <dgm:t>
        <a:bodyPr/>
        <a:lstStyle/>
        <a:p>
          <a:endParaRPr lang="ru-RU"/>
        </a:p>
      </dgm:t>
    </dgm:pt>
    <dgm:pt modelId="{BE3B45C1-59C5-401D-8EC7-6E87AB814E19}" type="sibTrans" cxnId="{8C69CA2B-67AF-4F31-9A35-266321A454C2}">
      <dgm:prSet/>
      <dgm:spPr/>
      <dgm:t>
        <a:bodyPr/>
        <a:lstStyle/>
        <a:p>
          <a:endParaRPr lang="ru-RU"/>
        </a:p>
      </dgm:t>
    </dgm:pt>
    <dgm:pt modelId="{8605475F-E20B-4F65-B9CD-12580A369F6F}">
      <dgm:prSet phldrT="[Текст]" phldr="1"/>
      <dgm:spPr/>
      <dgm:t>
        <a:bodyPr/>
        <a:lstStyle/>
        <a:p>
          <a:endParaRPr lang="ru-RU" dirty="0"/>
        </a:p>
      </dgm:t>
    </dgm:pt>
    <dgm:pt modelId="{1B100053-5009-427A-A890-F0AFC2FAB4FE}" type="sibTrans" cxnId="{E2AC8150-18EC-4587-AE5D-3E93327C26D0}">
      <dgm:prSet/>
      <dgm:spPr/>
      <dgm:t>
        <a:bodyPr/>
        <a:lstStyle/>
        <a:p>
          <a:endParaRPr lang="ru-RU"/>
        </a:p>
      </dgm:t>
    </dgm:pt>
    <dgm:pt modelId="{0DB042A0-82AD-41D1-BD7E-81252A7868D2}" type="parTrans" cxnId="{E2AC8150-18EC-4587-AE5D-3E93327C26D0}">
      <dgm:prSet/>
      <dgm:spPr/>
      <dgm:t>
        <a:bodyPr/>
        <a:lstStyle/>
        <a:p>
          <a:endParaRPr lang="ru-RU"/>
        </a:p>
      </dgm:t>
    </dgm:pt>
    <dgm:pt modelId="{3327EFB5-A64D-4CB3-9896-42835F7CA215}" type="pres">
      <dgm:prSet presAssocID="{2472F662-844F-487F-896A-0404761E8B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15552-7BE0-427D-8C23-AC39790A41F3}" type="pres">
      <dgm:prSet presAssocID="{348252B1-CC6D-4778-96CF-A403B0C25739}" presName="linNode" presStyleCnt="0"/>
      <dgm:spPr/>
    </dgm:pt>
    <dgm:pt modelId="{E702F2FC-8F4D-4618-876E-20D7431FC69E}" type="pres">
      <dgm:prSet presAssocID="{348252B1-CC6D-4778-96CF-A403B0C25739}" presName="parentText" presStyleLbl="node1" presStyleIdx="0" presStyleCnt="2" custScaleX="277778" custLinFactNeighborX="38851" custLinFactNeighborY="-2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D4934-3354-4573-9F31-95E30BD230E3}" type="pres">
      <dgm:prSet presAssocID="{BE3B45C1-59C5-401D-8EC7-6E87AB814E19}" presName="sp" presStyleCnt="0"/>
      <dgm:spPr/>
    </dgm:pt>
    <dgm:pt modelId="{4FB3DA22-A596-49B6-B5A4-75D553DF68FE}" type="pres">
      <dgm:prSet presAssocID="{8605475F-E20B-4F65-B9CD-12580A369F6F}" presName="linNode" presStyleCnt="0"/>
      <dgm:spPr/>
    </dgm:pt>
    <dgm:pt modelId="{09DFB457-5219-42FE-95AA-F888BEB78752}" type="pres">
      <dgm:prSet presAssocID="{8605475F-E20B-4F65-B9CD-12580A369F6F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F3DD1-9AF5-4AD7-BFAA-2AA418C9AE1A}" type="presOf" srcId="{8605475F-E20B-4F65-B9CD-12580A369F6F}" destId="{09DFB457-5219-42FE-95AA-F888BEB78752}" srcOrd="0" destOrd="0" presId="urn:microsoft.com/office/officeart/2005/8/layout/vList5"/>
    <dgm:cxn modelId="{0C8608BA-E6CA-4E9A-BFB2-94AB0E5016AE}" type="presOf" srcId="{348252B1-CC6D-4778-96CF-A403B0C25739}" destId="{E702F2FC-8F4D-4618-876E-20D7431FC69E}" srcOrd="0" destOrd="0" presId="urn:microsoft.com/office/officeart/2005/8/layout/vList5"/>
    <dgm:cxn modelId="{8C69CA2B-67AF-4F31-9A35-266321A454C2}" srcId="{2472F662-844F-487F-896A-0404761E8BDE}" destId="{348252B1-CC6D-4778-96CF-A403B0C25739}" srcOrd="0" destOrd="0" parTransId="{AA49AF8C-56D6-4E56-A3E3-575A012538AB}" sibTransId="{BE3B45C1-59C5-401D-8EC7-6E87AB814E19}"/>
    <dgm:cxn modelId="{FCE545AB-BB3E-417C-B0DE-A103BCE45950}" type="presOf" srcId="{2472F662-844F-487F-896A-0404761E8BDE}" destId="{3327EFB5-A64D-4CB3-9896-42835F7CA215}" srcOrd="0" destOrd="0" presId="urn:microsoft.com/office/officeart/2005/8/layout/vList5"/>
    <dgm:cxn modelId="{E2AC8150-18EC-4587-AE5D-3E93327C26D0}" srcId="{2472F662-844F-487F-896A-0404761E8BDE}" destId="{8605475F-E20B-4F65-B9CD-12580A369F6F}" srcOrd="1" destOrd="0" parTransId="{0DB042A0-82AD-41D1-BD7E-81252A7868D2}" sibTransId="{1B100053-5009-427A-A890-F0AFC2FAB4FE}"/>
    <dgm:cxn modelId="{352C9C32-0D99-4968-AD33-0978FBF9200B}" type="presParOf" srcId="{3327EFB5-A64D-4CB3-9896-42835F7CA215}" destId="{9CB15552-7BE0-427D-8C23-AC39790A41F3}" srcOrd="0" destOrd="0" presId="urn:microsoft.com/office/officeart/2005/8/layout/vList5"/>
    <dgm:cxn modelId="{83B466F0-A1E9-4477-939A-EABA97D494AE}" type="presParOf" srcId="{9CB15552-7BE0-427D-8C23-AC39790A41F3}" destId="{E702F2FC-8F4D-4618-876E-20D7431FC69E}" srcOrd="0" destOrd="0" presId="urn:microsoft.com/office/officeart/2005/8/layout/vList5"/>
    <dgm:cxn modelId="{5F85192D-223B-4FCE-8A46-9E0CA5F8FD9F}" type="presParOf" srcId="{3327EFB5-A64D-4CB3-9896-42835F7CA215}" destId="{868D4934-3354-4573-9F31-95E30BD230E3}" srcOrd="1" destOrd="0" presId="urn:microsoft.com/office/officeart/2005/8/layout/vList5"/>
    <dgm:cxn modelId="{A9F37C38-8FB9-4BF6-AB39-E5A3A834EB0B}" type="presParOf" srcId="{3327EFB5-A64D-4CB3-9896-42835F7CA215}" destId="{4FB3DA22-A596-49B6-B5A4-75D553DF68FE}" srcOrd="2" destOrd="0" presId="urn:microsoft.com/office/officeart/2005/8/layout/vList5"/>
    <dgm:cxn modelId="{D9002A65-2224-469D-9DA1-5054B8C5C859}" type="presParOf" srcId="{4FB3DA22-A596-49B6-B5A4-75D553DF68FE}" destId="{09DFB457-5219-42FE-95AA-F888BEB78752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ABF2DE-E284-49E2-B054-43AB1B4D010D}">
      <dsp:nvSpPr>
        <dsp:cNvPr id="0" name=""/>
        <dsp:cNvSpPr/>
      </dsp:nvSpPr>
      <dsp:spPr>
        <a:xfrm>
          <a:off x="3929090" y="1085190"/>
          <a:ext cx="2776958" cy="481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75"/>
              </a:lnTo>
              <a:lnTo>
                <a:pt x="2776958" y="240975"/>
              </a:lnTo>
              <a:lnTo>
                <a:pt x="2776958" y="481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C6CBA-26DD-4D22-839D-D4BB95A313DD}">
      <dsp:nvSpPr>
        <dsp:cNvPr id="0" name=""/>
        <dsp:cNvSpPr/>
      </dsp:nvSpPr>
      <dsp:spPr>
        <a:xfrm>
          <a:off x="3883370" y="1085190"/>
          <a:ext cx="91440" cy="481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68C53-DA05-465A-B344-D7A545C4FEE6}">
      <dsp:nvSpPr>
        <dsp:cNvPr id="0" name=""/>
        <dsp:cNvSpPr/>
      </dsp:nvSpPr>
      <dsp:spPr>
        <a:xfrm>
          <a:off x="1147503" y="1085190"/>
          <a:ext cx="2781586" cy="485600"/>
        </a:xfrm>
        <a:custGeom>
          <a:avLst/>
          <a:gdLst/>
          <a:ahLst/>
          <a:cxnLst/>
          <a:rect l="0" t="0" r="0" b="0"/>
          <a:pathLst>
            <a:path>
              <a:moveTo>
                <a:pt x="2781586" y="0"/>
              </a:moveTo>
              <a:lnTo>
                <a:pt x="2781586" y="244624"/>
              </a:lnTo>
              <a:lnTo>
                <a:pt x="0" y="244624"/>
              </a:lnTo>
              <a:lnTo>
                <a:pt x="0" y="4856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4C0C7-1896-4321-900B-CDF1297C2994}">
      <dsp:nvSpPr>
        <dsp:cNvPr id="0" name=""/>
        <dsp:cNvSpPr/>
      </dsp:nvSpPr>
      <dsp:spPr>
        <a:xfrm>
          <a:off x="4100" y="460363"/>
          <a:ext cx="7849978" cy="6248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Электронное анкетирование (опрос)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0" y="460363"/>
        <a:ext cx="7849978" cy="624827"/>
      </dsp:txXfrm>
    </dsp:sp>
    <dsp:sp modelId="{0812BEC3-AE5D-4C70-9A8E-931BE2C003F3}">
      <dsp:nvSpPr>
        <dsp:cNvPr id="0" name=""/>
        <dsp:cNvSpPr/>
      </dsp:nvSpPr>
      <dsp:spPr>
        <a:xfrm>
          <a:off x="0" y="1570790"/>
          <a:ext cx="2295006" cy="1147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70790"/>
        <a:ext cx="2295006" cy="1147503"/>
      </dsp:txXfrm>
    </dsp:sp>
    <dsp:sp modelId="{26C1D72C-0B8D-44CA-8FCE-ADC368C802DB}">
      <dsp:nvSpPr>
        <dsp:cNvPr id="0" name=""/>
        <dsp:cNvSpPr/>
      </dsp:nvSpPr>
      <dsp:spPr>
        <a:xfrm>
          <a:off x="2781586" y="1567141"/>
          <a:ext cx="2295006" cy="1147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1586" y="1567141"/>
        <a:ext cx="2295006" cy="1147503"/>
      </dsp:txXfrm>
    </dsp:sp>
    <dsp:sp modelId="{F7C85990-FCF7-4B00-B862-660ABA6A8151}">
      <dsp:nvSpPr>
        <dsp:cNvPr id="0" name=""/>
        <dsp:cNvSpPr/>
      </dsp:nvSpPr>
      <dsp:spPr>
        <a:xfrm>
          <a:off x="5558544" y="1567141"/>
          <a:ext cx="2295006" cy="1147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Times New Roman" pitchFamily="18" charset="0"/>
              <a:cs typeface="Times New Roman" pitchFamily="18" charset="0"/>
            </a:rPr>
            <a:t>дети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8544" y="1567141"/>
        <a:ext cx="2295006" cy="11475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2F2FC-8F4D-4618-876E-20D7431FC69E}">
      <dsp:nvSpPr>
        <dsp:cNvPr id="0" name=""/>
        <dsp:cNvSpPr/>
      </dsp:nvSpPr>
      <dsp:spPr>
        <a:xfrm>
          <a:off x="4182" y="0"/>
          <a:ext cx="4282097" cy="209081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182" y="0"/>
        <a:ext cx="4282097" cy="2090817"/>
      </dsp:txXfrm>
    </dsp:sp>
    <dsp:sp modelId="{09DFB457-5219-42FE-95AA-F888BEB78752}">
      <dsp:nvSpPr>
        <dsp:cNvPr id="0" name=""/>
        <dsp:cNvSpPr/>
      </dsp:nvSpPr>
      <dsp:spPr>
        <a:xfrm>
          <a:off x="2091" y="2195410"/>
          <a:ext cx="4282097" cy="209081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2091" y="2195410"/>
        <a:ext cx="4282097" cy="209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9EC5-8C5C-4418-8B85-090BFCD6DEBE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9A62-582E-437A-9C01-D64DE3221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9A62-582E-437A-9C01-D64DE3221A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5C8DF1-4995-42C6-9285-B959EF152D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olysaevo.detsad-1@yandex.ru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dou1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714752"/>
            <a:ext cx="3357554" cy="29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58246" cy="27146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Возможности использования результатов исследования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социального опыта детей»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процессе реализации                            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ФГОС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ДО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5357850" cy="15001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Н. Ю.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Хальпукова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старший воспитатель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МАДОУ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№ 1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Полысаевского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городского округа</a:t>
            </a: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Новая папка\DSC03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48" y="3286124"/>
            <a:ext cx="428627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F:\Новая папка\DSC_00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5" y="1571612"/>
            <a:ext cx="4357717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514350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В помощь будущим автомобилистам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571750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Конструируем                                  из мягких модулей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67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Центр конструктивной деятельности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Фиксики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Коммуникативный опыт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C339A4-8009-4C34-BD62-F309C9550E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/>
          </a:blip>
          <a:srcRect/>
          <a:stretch>
            <a:fillRect/>
          </a:stretch>
        </p:blipFill>
        <p:spPr>
          <a:xfrm>
            <a:off x="500034" y="500042"/>
            <a:ext cx="8143932" cy="5853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8229600" cy="428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«Книговедение»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7890" name="Picture 2" descr="C:\Documents and Settings\ДОУ\Рабочий стол\я\Изображени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571612"/>
            <a:ext cx="4320000" cy="290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ДОУ\Рабочий стол\я\Изображение 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429000"/>
            <a:ext cx="4214842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48" y="5214950"/>
            <a:ext cx="342900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Изучать энциклопедии                            любят ребята постарше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Книжки для малышек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8229600" cy="654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«Книговедение»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5" name="Picture 2" descr="C:\Documents and Settings\ДОУ\Рабочий стол\я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14810" y="3357562"/>
            <a:ext cx="4429156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C:\Documents and Settings\ДОУ\Рабочий стол\я\Изображение 0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00174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143512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Знакомимся с книгами наших мам и пап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29188" y="2714625"/>
            <a:ext cx="385762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Тематическая выставка книг «Воспитываем сказкой»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боевой славы«Память»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628" y="2786058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Открытие мини-музея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643446"/>
            <a:ext cx="4000500" cy="71438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Экскурсия для воспитанников</a:t>
            </a:r>
          </a:p>
        </p:txBody>
      </p:sp>
      <p:pic>
        <p:nvPicPr>
          <p:cNvPr id="57346" name="Picture 2" descr="D:\фото\9 мая\ветераны 2015\DSC034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3500438"/>
            <a:ext cx="4320000" cy="2858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347" name="Picture 3" descr="C:\Documents and Settings\ДОУ\Рабочий стол\память\Изображение 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428736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боевой славы«Память»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6072188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Передвижная выставка</a:t>
            </a:r>
          </a:p>
        </p:txBody>
      </p:sp>
      <p:pic>
        <p:nvPicPr>
          <p:cNvPr id="58370" name="Picture 2" descr="D:\фото\9 мая\ветераны 2015\DSC034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857364"/>
            <a:ext cx="2880000" cy="4048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1" name="Picture 3" descr="C:\Documents and Settings\ДОУ\Рабочий стол\память\Изображение 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571612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00563" y="4857750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Рассматриваем новые экспонаты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«Моя малая Родина»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000636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Растительный 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                                    и </a:t>
            </a: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животный мир Кузбасса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4938" y="2857500"/>
            <a:ext cx="3571875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Улицы города в лицах</a:t>
            </a:r>
          </a:p>
        </p:txBody>
      </p:sp>
      <p:pic>
        <p:nvPicPr>
          <p:cNvPr id="59395" name="Picture 3" descr="C:\Documents and Settings\ДОУ\Рабочий стол\память\Изображение 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4284719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396" name="Picture 4" descr="C:\Documents and Settings\ДОУ\Рабочий стол\память\Изображение 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429000"/>
            <a:ext cx="4320000" cy="2927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ДОУ\Рабочий стол\я\Изображение 0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3286124"/>
            <a:ext cx="4336640" cy="2882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50" y="4714875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Изучаем геральдику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38" y="2714625"/>
            <a:ext cx="307181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Здесь мы живем!</a:t>
            </a:r>
          </a:p>
        </p:txBody>
      </p:sp>
      <p:sp>
        <p:nvSpPr>
          <p:cNvPr id="37894" name="Прямоугольник 7"/>
          <p:cNvSpPr>
            <a:spLocks noChangeArrowheads="1"/>
          </p:cNvSpPr>
          <p:nvPr/>
        </p:nvSpPr>
        <p:spPr bwMode="auto">
          <a:xfrm>
            <a:off x="1000125" y="142875"/>
            <a:ext cx="7500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Мини-музей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«Моя малая Родина»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D:\фото\познавательно-речевое\РОДИТЕЛИ 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71612"/>
            <a:ext cx="4429156" cy="278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Эстетический опыт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85720" y="1500174"/>
            <a:ext cx="857256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 Black" pitchFamily="34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 структуре образовательной программы дошкольного образования и ее объему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к условиям реализации основной образовательной программы дошкольного образования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к результатам освоения основной образовательной программы дошкольного образования (представлены в виде целевых ориентиров дошкольного образования)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just"/>
            <a:endParaRPr lang="ru-RU" sz="2800" b="1" dirty="0">
              <a:solidFill>
                <a:srgbClr val="0D1D61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pPr algn="just"/>
            <a:endParaRPr lang="ru-RU" sz="2400" dirty="0">
              <a:solidFill>
                <a:srgbClr val="0D1D61"/>
              </a:solidFill>
            </a:endParaRPr>
          </a:p>
          <a:p>
            <a:pPr algn="just"/>
            <a:endParaRPr lang="ru-RU" sz="2400" dirty="0">
              <a:solidFill>
                <a:srgbClr val="0D1D61"/>
              </a:solidFill>
            </a:endParaRPr>
          </a:p>
          <a:p>
            <a:pPr algn="just"/>
            <a:endParaRPr lang="ru-RU" sz="2400" dirty="0">
              <a:solidFill>
                <a:srgbClr val="0D1D61"/>
              </a:solidFill>
            </a:endParaRPr>
          </a:p>
          <a:p>
            <a:r>
              <a:rPr lang="ru-RU" sz="2800" b="1" i="1" dirty="0">
                <a:solidFill>
                  <a:srgbClr val="0D1D61"/>
                </a:solidFill>
              </a:rPr>
              <a:t> </a:t>
            </a:r>
            <a:endParaRPr lang="ru-RU" sz="2400" dirty="0">
              <a:solidFill>
                <a:srgbClr val="0D1D61"/>
              </a:solidFill>
            </a:endParaRPr>
          </a:p>
          <a:p>
            <a:r>
              <a:rPr lang="ru-RU" sz="2000" b="1" dirty="0">
                <a:solidFill>
                  <a:srgbClr val="0D1D61"/>
                </a:solidFill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14480" y="500043"/>
            <a:ext cx="674372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Требования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ФГОС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ДО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Театральный салон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фото\художественно-эстетическое\Изображение 2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432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643446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Театр ростовых кукол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D:\фото\художественно-эстетическое\IMG_69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286124"/>
            <a:ext cx="442915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929190" y="2643182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Представление для младших дошкольников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654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Тематические выставки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4429125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Детские писатели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25" y="2786063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Выставка детских работ</a:t>
            </a:r>
          </a:p>
        </p:txBody>
      </p:sp>
      <p:pic>
        <p:nvPicPr>
          <p:cNvPr id="60418" name="Picture 2" descr="D:\МАДОУ\фото МДОУ №1\Лесенка успеха\Лесенка успеха - 2010\IMG_4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3429000"/>
            <a:ext cx="433980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9" name="Picture 3" descr="C:\Documents and Settings\ДОУ\Рабочий стол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4357718" cy="285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Опыт самоорганизации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107721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Клуб для родителей        «Планета детства»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:\доу №1\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643050"/>
            <a:ext cx="421484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J:\доу №1\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357562"/>
            <a:ext cx="413506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4643446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Учимся общаться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57752" y="2714620"/>
            <a:ext cx="3714750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Коммуникативный тренинг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5847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Сравнительный анализ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397000"/>
          <a:ext cx="8643998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428868"/>
            <a:ext cx="6429420" cy="135732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Благодарю                             за внимание!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agesCAMKK4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143512"/>
            <a:ext cx="1728192" cy="1553186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4429132"/>
            <a:ext cx="5786478" cy="20383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МАДОУ № 1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г. Полысаево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E-mail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 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3"/>
              </a:rPr>
              <a:t>polysaevo.detsad-1@yandex.ru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айт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: 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http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://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madou1.ru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hlinkClick r:id="rId4"/>
              </a:rPr>
              <a:t>/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85720" y="1500174"/>
            <a:ext cx="8572560" cy="171451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715272" cy="500065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Актуальность исследования «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социального опыта детей»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43998" cy="457203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Изучение личностного развития воспитанников, определение накопленного ими социального опыта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познание окружающего  мира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общения со взрослыми и сверстниками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эстетического отношения к окружающей действительности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сохранения и укрепления здоровья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организации планирования своей деятельности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взаимодействия с природой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85729"/>
            <a:ext cx="6243654" cy="785817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Механизм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исследования «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социального опыта детей»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7129490" cy="34956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200024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1714488"/>
          <a:ext cx="40005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7"/>
            <a:ext cx="6929486" cy="571503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Результаты исследования «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Сформированность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социального опыта детей»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3929090" cy="37147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подробная характеристика личностных достижений воспитанников</a:t>
            </a:r>
          </a:p>
          <a:p>
            <a:pPr algn="l"/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результаты изучения отношения ребенка                                        к различным сторонам окружающего мира</a:t>
            </a:r>
            <a:endParaRPr lang="ru-RU" sz="2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43438" y="1714488"/>
            <a:ext cx="4286280" cy="2125664"/>
            <a:chOff x="4182" y="0"/>
            <a:chExt cx="4282097" cy="21256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82" y="0"/>
              <a:ext cx="4282097" cy="21256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7948" y="103766"/>
              <a:ext cx="4074565" cy="1918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121920" rIns="24384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43438" y="3929066"/>
            <a:ext cx="4282097" cy="2125664"/>
            <a:chOff x="2091" y="2232000"/>
            <a:chExt cx="4282097" cy="21256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91" y="2232000"/>
              <a:ext cx="4282097" cy="21256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05857" y="2335766"/>
              <a:ext cx="4074565" cy="1918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121920" rIns="243840" bIns="12192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72066" y="235743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рекомендации воспитателям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4429132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рекомендации </a:t>
            </a:r>
          </a:p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родителям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pic>
        <p:nvPicPr>
          <p:cNvPr id="8" name="Picture 14" descr="IMG_59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71810"/>
            <a:ext cx="4214842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Documents and Settings\ДОУ\Рабочий стол\Полысаевский ГО, Репьюк О. Н.,фотографии\герб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928802"/>
            <a:ext cx="4213033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107721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Анализ требований стандарта                               и  результатов исследования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6000768"/>
            <a:ext cx="4643437" cy="5715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600" b="1" cap="sm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Изучение </a:t>
            </a:r>
            <a:r>
              <a:rPr lang="ru-RU" sz="2000" b="1" cap="small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ФГОС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ДО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14942" y="5286388"/>
            <a:ext cx="3286125" cy="357187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Составление плана  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мероприятий</a:t>
            </a:r>
            <a:endParaRPr lang="ru-RU" sz="2000" b="1" cap="small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1773238"/>
            <a:ext cx="836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1BE5D-E857-48CE-B9FF-90A76306B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28794" y="142852"/>
            <a:ext cx="7215206" cy="107721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Познавательный                                   и экологический опыт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397000"/>
          <a:ext cx="814393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ДОУ\Рабочий стол\я\Изображение 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3214686"/>
            <a:ext cx="428627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813" y="4572000"/>
            <a:ext cx="3357562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Изучаем мир растений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75" y="2571750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Учимся определять массу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676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Эколаборатория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Любознайка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30727" name="Picture 7" descr="D:\фото\деятельность детей\акция 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1571612"/>
            <a:ext cx="4320000" cy="2723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Центр конструктивной деятельности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Фиксики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6867" name="Picture 3" descr="C:\Documents and Settings\ДОУ\Рабочий стол\я\Изображение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428628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 descr="C:\Documents and Settings\ДОУ\Рабочий стол\я\Изображение 0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429000"/>
            <a:ext cx="4071965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0125" y="4786313"/>
            <a:ext cx="3071813" cy="4286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Конструктор «</a:t>
            </a:r>
            <a:r>
              <a:rPr lang="ru-RU" sz="2000" b="1" cap="small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Лего</a:t>
            </a: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2063" y="2571750"/>
            <a:ext cx="3429000" cy="7143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Конструктор </a:t>
            </a:r>
            <a:endParaRPr lang="ru-RU" sz="2000" b="1" cap="small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на </a:t>
            </a: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любой вкус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335</Words>
  <Application>Microsoft Office PowerPoint</Application>
  <PresentationFormat>Экран (4:3)</PresentationFormat>
  <Paragraphs>118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Возможности использования результатов исследования «Сформированность  социального опыта детей»  в процессе реализации                               ФГОС ДО </vt:lpstr>
      <vt:lpstr>Слайд 2</vt:lpstr>
      <vt:lpstr>Актуальность исследования «Сформированность социального опыта детей»</vt:lpstr>
      <vt:lpstr>Механизм исследования «Сформированность социального опыта детей»</vt:lpstr>
      <vt:lpstr>Результаты исследования «Сформированность социального опыта детей»</vt:lpstr>
      <vt:lpstr>Анализ требований стандарта                               и  результатов исследования</vt:lpstr>
      <vt:lpstr>Познавательный                                   и экологический опыт</vt:lpstr>
      <vt:lpstr>  Эколаборатория  «Любознайка» </vt:lpstr>
      <vt:lpstr>Центр конструктивной деятельности «Фиксики»</vt:lpstr>
      <vt:lpstr>Центр конструктивной деятельности «Фиксики»</vt:lpstr>
      <vt:lpstr>Коммуникативный опыт</vt:lpstr>
      <vt:lpstr>Слайд 12</vt:lpstr>
      <vt:lpstr> Мини-музей «Книговедение»</vt:lpstr>
      <vt:lpstr>Мини-музей «Книговедение»</vt:lpstr>
      <vt:lpstr>Мини-музей боевой славы«Память»</vt:lpstr>
      <vt:lpstr>Мини-музей боевой славы«Память»</vt:lpstr>
      <vt:lpstr>Мини-музей  «Моя малая Родина»</vt:lpstr>
      <vt:lpstr>Слайд 18</vt:lpstr>
      <vt:lpstr>Эстетический опыт</vt:lpstr>
      <vt:lpstr>Театральный салон</vt:lpstr>
      <vt:lpstr>Тематические выставки</vt:lpstr>
      <vt:lpstr>Опыт самоорганизации</vt:lpstr>
      <vt:lpstr>Клуб для родителей        «Планета детства»</vt:lpstr>
      <vt:lpstr>Сравнительный анализ</vt:lpstr>
      <vt:lpstr>Благодарю                           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Кислициа-ПК</cp:lastModifiedBy>
  <cp:revision>76</cp:revision>
  <dcterms:created xsi:type="dcterms:W3CDTF">2013-08-01T08:17:42Z</dcterms:created>
  <dcterms:modified xsi:type="dcterms:W3CDTF">2016-09-23T07:05:18Z</dcterms:modified>
</cp:coreProperties>
</file>